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ning - Gymnasium Borghorst" userId="bf539c45-6ca4-4634-9343-4723f8445f93" providerId="ADAL" clId="{E0E9106C-DA9B-4134-B1DE-5D120C66DC92}"/>
    <pc:docChg chg="modSld">
      <pc:chgData name="Warning - Gymnasium Borghorst" userId="bf539c45-6ca4-4634-9343-4723f8445f93" providerId="ADAL" clId="{E0E9106C-DA9B-4134-B1DE-5D120C66DC92}" dt="2022-09-21T10:23:40.504" v="103" actId="20577"/>
      <pc:docMkLst>
        <pc:docMk/>
      </pc:docMkLst>
      <pc:sldChg chg="modSp mod">
        <pc:chgData name="Warning - Gymnasium Borghorst" userId="bf539c45-6ca4-4634-9343-4723f8445f93" providerId="ADAL" clId="{E0E9106C-DA9B-4134-B1DE-5D120C66DC92}" dt="2022-09-21T10:20:44.649" v="9" actId="20577"/>
        <pc:sldMkLst>
          <pc:docMk/>
          <pc:sldMk cId="903659744" sldId="257"/>
        </pc:sldMkLst>
        <pc:spChg chg="mod">
          <ac:chgData name="Warning - Gymnasium Borghorst" userId="bf539c45-6ca4-4634-9343-4723f8445f93" providerId="ADAL" clId="{E0E9106C-DA9B-4134-B1DE-5D120C66DC92}" dt="2022-09-21T10:20:44.649" v="9" actId="20577"/>
          <ac:spMkLst>
            <pc:docMk/>
            <pc:sldMk cId="903659744" sldId="257"/>
            <ac:spMk id="8" creationId="{025FF33D-2604-D731-44F8-DDFEDC582188}"/>
          </ac:spMkLst>
        </pc:spChg>
      </pc:sldChg>
      <pc:sldChg chg="modSp mod">
        <pc:chgData name="Warning - Gymnasium Borghorst" userId="bf539c45-6ca4-4634-9343-4723f8445f93" providerId="ADAL" clId="{E0E9106C-DA9B-4134-B1DE-5D120C66DC92}" dt="2022-09-21T10:21:26.476" v="21" actId="20577"/>
        <pc:sldMkLst>
          <pc:docMk/>
          <pc:sldMk cId="330895164" sldId="258"/>
        </pc:sldMkLst>
        <pc:spChg chg="mod">
          <ac:chgData name="Warning - Gymnasium Borghorst" userId="bf539c45-6ca4-4634-9343-4723f8445f93" providerId="ADAL" clId="{E0E9106C-DA9B-4134-B1DE-5D120C66DC92}" dt="2022-09-21T10:21:26.476" v="21" actId="20577"/>
          <ac:spMkLst>
            <pc:docMk/>
            <pc:sldMk cId="330895164" sldId="258"/>
            <ac:spMk id="14" creationId="{39822DC4-2D65-A95C-2EAD-A67216E9CFF8}"/>
          </ac:spMkLst>
        </pc:spChg>
      </pc:sldChg>
      <pc:sldChg chg="modSp mod">
        <pc:chgData name="Warning - Gymnasium Borghorst" userId="bf539c45-6ca4-4634-9343-4723f8445f93" providerId="ADAL" clId="{E0E9106C-DA9B-4134-B1DE-5D120C66DC92}" dt="2022-09-21T10:22:48.810" v="22" actId="20577"/>
        <pc:sldMkLst>
          <pc:docMk/>
          <pc:sldMk cId="2729208774" sldId="259"/>
        </pc:sldMkLst>
        <pc:spChg chg="mod">
          <ac:chgData name="Warning - Gymnasium Borghorst" userId="bf539c45-6ca4-4634-9343-4723f8445f93" providerId="ADAL" clId="{E0E9106C-DA9B-4134-B1DE-5D120C66DC92}" dt="2022-09-21T10:22:48.810" v="22" actId="20577"/>
          <ac:spMkLst>
            <pc:docMk/>
            <pc:sldMk cId="2729208774" sldId="259"/>
            <ac:spMk id="8" creationId="{7089D69B-6C0E-2C38-1656-6EFB7FA21499}"/>
          </ac:spMkLst>
        </pc:spChg>
      </pc:sldChg>
      <pc:sldChg chg="modSp mod">
        <pc:chgData name="Warning - Gymnasium Borghorst" userId="bf539c45-6ca4-4634-9343-4723f8445f93" providerId="ADAL" clId="{E0E9106C-DA9B-4134-B1DE-5D120C66DC92}" dt="2022-09-21T10:23:15.199" v="35" actId="20577"/>
        <pc:sldMkLst>
          <pc:docMk/>
          <pc:sldMk cId="2705574349" sldId="262"/>
        </pc:sldMkLst>
        <pc:spChg chg="mod">
          <ac:chgData name="Warning - Gymnasium Borghorst" userId="bf539c45-6ca4-4634-9343-4723f8445f93" providerId="ADAL" clId="{E0E9106C-DA9B-4134-B1DE-5D120C66DC92}" dt="2022-09-21T10:23:15.199" v="35" actId="20577"/>
          <ac:spMkLst>
            <pc:docMk/>
            <pc:sldMk cId="2705574349" sldId="262"/>
            <ac:spMk id="7" creationId="{5804B3ED-C8C2-602E-14E7-D8E17CBEE886}"/>
          </ac:spMkLst>
        </pc:spChg>
      </pc:sldChg>
      <pc:sldChg chg="modSp mod">
        <pc:chgData name="Warning - Gymnasium Borghorst" userId="bf539c45-6ca4-4634-9343-4723f8445f93" providerId="ADAL" clId="{E0E9106C-DA9B-4134-B1DE-5D120C66DC92}" dt="2022-09-21T10:23:08.310" v="24" actId="20577"/>
        <pc:sldMkLst>
          <pc:docMk/>
          <pc:sldMk cId="53870359" sldId="263"/>
        </pc:sldMkLst>
        <pc:spChg chg="mod">
          <ac:chgData name="Warning - Gymnasium Borghorst" userId="bf539c45-6ca4-4634-9343-4723f8445f93" providerId="ADAL" clId="{E0E9106C-DA9B-4134-B1DE-5D120C66DC92}" dt="2022-09-21T10:23:08.310" v="24" actId="20577"/>
          <ac:spMkLst>
            <pc:docMk/>
            <pc:sldMk cId="53870359" sldId="263"/>
            <ac:spMk id="8" creationId="{21C9EBB1-7072-975E-C347-DB45D4FC9FD1}"/>
          </ac:spMkLst>
        </pc:spChg>
      </pc:sldChg>
      <pc:sldChg chg="modSp mod">
        <pc:chgData name="Warning - Gymnasium Borghorst" userId="bf539c45-6ca4-4634-9343-4723f8445f93" providerId="ADAL" clId="{E0E9106C-DA9B-4134-B1DE-5D120C66DC92}" dt="2022-09-21T10:23:40.504" v="103" actId="20577"/>
        <pc:sldMkLst>
          <pc:docMk/>
          <pc:sldMk cId="554826684" sldId="264"/>
        </pc:sldMkLst>
        <pc:spChg chg="mod">
          <ac:chgData name="Warning - Gymnasium Borghorst" userId="bf539c45-6ca4-4634-9343-4723f8445f93" providerId="ADAL" clId="{E0E9106C-DA9B-4134-B1DE-5D120C66DC92}" dt="2022-09-21T10:23:40.504" v="103" actId="20577"/>
          <ac:spMkLst>
            <pc:docMk/>
            <pc:sldMk cId="554826684" sldId="264"/>
            <ac:spMk id="8" creationId="{2D7635DA-A256-FF15-0218-E518FA5FC7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E3D94-29B9-A444-8CD6-E4B54EEC7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23BE92-56ED-C649-98A4-A93B0C7A5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E2ADA1-814C-2E44-AE69-DA1AEAC4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D1A69A-57EC-4642-BC10-360FC98D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40C3DE-3B70-F144-9B9E-91332336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5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8EBEB-9848-D848-9616-EFB9E800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2C8D3B-3644-6041-BBA3-59BB1EB2A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EAA19-B377-7946-9B47-63B3261D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8BCD13-9FB2-014A-8991-98E07B6A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8E843-C0DE-CC47-BA82-F14B215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61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1677D0-F2B4-CB44-9ADE-CA48E5413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2A9520-E882-834F-8344-3C98F0EB4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8CD1BF-AA5A-BE45-B8AD-9DC8BF22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53D8AD-ED01-804C-8D09-ECB88A7D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E39876-982C-B744-91E9-B212C11F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1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F7233-A964-9E4C-8DE0-B9DA77CF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49E97-579D-0645-939B-D2EDDF388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164A60-3CBF-F340-8A72-04A6494C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A7138C-4780-4E4F-AE75-D91782D3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D8905E-F225-3842-B2E5-37CF8606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77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7385A-1638-6442-AAB1-9232C33E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B84E95-E6AF-114E-84A1-91FED22C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974E05-0285-EB4F-AB65-E5A1EA4A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B68BC9-F2BE-F242-B8AF-C50FB894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A2C64-6DEE-B54B-8EF5-200A3E64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22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FD960-8C58-D242-99B3-183A198F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CD09E4-1714-F545-8610-374E5095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4D25F4-99A6-2949-ACCA-95DA2639C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2979E3-E8D2-6749-B92E-C6C9B4FB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742872-3D48-4A47-B368-F297295D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B95240-19AD-0543-9682-F9568DE5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20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5618E-5BF0-074C-B61E-E4F65FC6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AB3308-8DE0-654C-BE59-31AA0586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EDF755-0C00-ED44-93A7-8F55D65A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359F57-E0B3-3B45-A261-4D81AF425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298972-2769-FB45-8EAA-D93A70F01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84F728-4F32-574F-8C51-8666D430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ACAC4B-5189-3748-B136-254086A5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312AEE-CF66-3040-917A-93BD8EE6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18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04491-A9E3-6443-9393-AB9A1C84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8C0575-2733-7441-B446-59E0F3F5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CB71E4-B720-FF45-9BB8-7078DFF9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78432-1AF7-A94B-AC74-D45A42E1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96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E9636B-6F50-214B-B979-4F293101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CFF50B-1D7F-DF46-962E-0D0DFBC7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75A376-B9EF-0842-B49F-EF207BA4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58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39920-E940-7646-9A07-6D43849B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6C89F2-9FE0-1843-BC7C-6781DF8E1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A57EEC-7B1C-5446-94B8-0338EF97D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42322F-A7D4-5040-A18B-685B82B1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1E5B1C-8105-254B-8ED8-4C5DAC20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1E196D-3C21-0F4E-A636-AEA1BB67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47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4022C-0254-6947-B295-0032F254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0CA81D-F75A-684A-BC50-C4300559B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136EB6-D035-BD49-B970-263BC9FFE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B731D7-5FD4-7A47-9438-373270E4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7824EF-24B0-8342-BFDB-C208ECF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E413C3-D2D3-7C48-87CB-B5543982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3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F7AFCA0-F86F-7A42-B6BA-1B397DFB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FF1E7B-0246-9B4A-9AA8-BF03DC54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F1328D-F088-884E-BF9A-3995FD21C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C544-11B5-314C-8AD3-A7FF55CC4DFB}" type="datetimeFigureOut">
              <a:rPr lang="de-DE" smtClean="0"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F245AC-4091-824E-883C-E3837E68E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4FAEA-A5ED-F54C-8236-34DD30B43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87FA-76B9-6845-A1C5-D7CDAC1E9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46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4B4B586-041F-0348-AD56-CC47AAA9A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-1" b="21838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FAE919-8935-704F-86A0-851493E2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sv-SE" sz="5000">
                <a:solidFill>
                  <a:schemeClr val="bg1"/>
                </a:solidFill>
              </a:rPr>
              <a:t>Das Auge </a:t>
            </a:r>
            <a:endParaRPr lang="de-DE" sz="500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A50A1B-DC81-F44D-9590-DA788BD2C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sv-SE" sz="2000">
                <a:solidFill>
                  <a:schemeClr val="bg1"/>
                </a:solidFill>
              </a:rPr>
              <a:t>Von Viola und Finja</a:t>
            </a:r>
            <a:endParaRPr lang="de-DE" sz="2000">
              <a:solidFill>
                <a:schemeClr val="bg1"/>
              </a:solidFill>
            </a:endParaRPr>
          </a:p>
        </p:txBody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08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C27A01-CD7C-8F4F-BEB6-E14D2B54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Aufschneiden </a:t>
            </a:r>
            <a:endParaRPr lang="de-DE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5FF33D-2604-D731-44F8-DDFEDC58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Zuerst</a:t>
            </a:r>
            <a:r>
              <a:rPr lang="sv-SE" sz="2800" dirty="0">
                <a:solidFill>
                  <a:schemeClr val="bg1"/>
                </a:solidFill>
              </a:rPr>
              <a:t> haben wir mit einem Skalpell in das Auge geschnitten, es war schwierig, was allerdings auch an dem etwas stumpfen Skalpell liegen könnte.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>
            <a:extLst>
              <a:ext uri="{FF2B5EF4-FFF2-40B4-BE49-F238E27FC236}">
                <a16:creationId xmlns:a16="http://schemas.microsoft.com/office/drawing/2014/main" id="{76AEAE03-5118-8A4C-B98A-7A9A13EE8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22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59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B66588-DFD2-AF46-93CF-BD7E76EC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Zerlegung </a:t>
            </a:r>
            <a:endParaRPr lang="de-DE" sz="380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9822DC4-2D65-A95C-2EAD-A67216E9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Als nächstes haben wir das Auge in zwei Hälften geteilt, was mit der Schere nicht gut funktionierte</a:t>
            </a:r>
            <a:r>
              <a:rPr lang="sv-SE" dirty="0">
                <a:solidFill>
                  <a:schemeClr val="bg1"/>
                </a:solidFill>
              </a:rPr>
              <a:t>.</a:t>
            </a:r>
            <a:endParaRPr lang="sv-SE" sz="28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0">
            <a:extLst>
              <a:ext uri="{FF2B5EF4-FFF2-40B4-BE49-F238E27FC236}">
                <a16:creationId xmlns:a16="http://schemas.microsoft.com/office/drawing/2014/main" id="{82D9BABF-9C01-A348-BD53-80EFF251F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5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B995B7-EE38-1244-877C-19168BA0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Glaskörper</a:t>
            </a:r>
            <a:endParaRPr lang="de-DE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89D69B-6C0E-2C38-1656-6EFB7FA21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Dann haben wir den Glaskörper entnommen und ihn in ein Becherglas gefüllt mit Wasser gelegt. 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>
            <a:extLst>
              <a:ext uri="{FF2B5EF4-FFF2-40B4-BE49-F238E27FC236}">
                <a16:creationId xmlns:a16="http://schemas.microsoft.com/office/drawing/2014/main" id="{32E5E452-4A5C-F444-A95C-62F60847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22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E0F6B1-273A-D142-9C78-8D0CC062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Vorderer Teil des Auges </a:t>
            </a:r>
            <a:endParaRPr lang="de-DE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E20A2E-B3C9-DC49-0B0E-D08E6070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Dann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haben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wir</a:t>
            </a:r>
            <a:r>
              <a:rPr lang="sv-SE" dirty="0">
                <a:solidFill>
                  <a:schemeClr val="bg1"/>
                </a:solidFill>
              </a:rPr>
              <a:t> uns den </a:t>
            </a:r>
            <a:r>
              <a:rPr lang="sv-SE" dirty="0" err="1">
                <a:solidFill>
                  <a:schemeClr val="bg1"/>
                </a:solidFill>
              </a:rPr>
              <a:t>Vorderen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Teil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angesehen</a:t>
            </a:r>
            <a:r>
              <a:rPr lang="sv-SE" dirty="0">
                <a:solidFill>
                  <a:schemeClr val="bg1"/>
                </a:solidFill>
              </a:rPr>
              <a:t> und </a:t>
            </a:r>
            <a:r>
              <a:rPr lang="sv-SE" dirty="0" err="1">
                <a:solidFill>
                  <a:schemeClr val="bg1"/>
                </a:solidFill>
              </a:rPr>
              <a:t>konnte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die</a:t>
            </a:r>
            <a:r>
              <a:rPr lang="sv-SE" dirty="0">
                <a:solidFill>
                  <a:schemeClr val="bg1"/>
                </a:solidFill>
              </a:rPr>
              <a:t> Iris </a:t>
            </a:r>
            <a:r>
              <a:rPr lang="sv-SE" dirty="0" err="1">
                <a:solidFill>
                  <a:schemeClr val="bg1"/>
                </a:solidFill>
              </a:rPr>
              <a:t>erkennen</a:t>
            </a:r>
            <a:r>
              <a:rPr lang="sv-SE" dirty="0">
                <a:solidFill>
                  <a:schemeClr val="bg1"/>
                </a:solidFill>
              </a:rPr>
              <a:t>, </a:t>
            </a:r>
            <a:r>
              <a:rPr lang="sv-SE" dirty="0" err="1">
                <a:solidFill>
                  <a:schemeClr val="bg1"/>
                </a:solidFill>
              </a:rPr>
              <a:t>wir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konnten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die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Zonulafasern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sehen</a:t>
            </a:r>
            <a:r>
              <a:rPr lang="sv-SE" dirty="0">
                <a:solidFill>
                  <a:schemeClr val="bg1"/>
                </a:solidFill>
              </a:rPr>
              <a:t> und </a:t>
            </a:r>
            <a:r>
              <a:rPr lang="sv-SE" dirty="0" err="1">
                <a:solidFill>
                  <a:schemeClr val="bg1"/>
                </a:solidFill>
              </a:rPr>
              <a:t>die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Hornhaut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war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zu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erkennen</a:t>
            </a:r>
            <a:r>
              <a:rPr lang="sv-SE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>
            <a:extLst>
              <a:ext uri="{FF2B5EF4-FFF2-40B4-BE49-F238E27FC236}">
                <a16:creationId xmlns:a16="http://schemas.microsoft.com/office/drawing/2014/main" id="{66E1AB3A-36D3-0B4E-97FA-583BF70D3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4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E0F6B1-273A-D142-9C78-8D0CC062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 dirty="0">
                <a:solidFill>
                  <a:schemeClr val="bg1"/>
                </a:solidFill>
              </a:rPr>
              <a:t>Linse</a:t>
            </a:r>
            <a:endParaRPr lang="de-DE" sz="38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04B3ED-C8C2-602E-14E7-D8E17CBE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Vom Glaskörper haben wir die Linse vorsichtig entnommen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4">
            <a:extLst>
              <a:ext uri="{FF2B5EF4-FFF2-40B4-BE49-F238E27FC236}">
                <a16:creationId xmlns:a16="http://schemas.microsoft.com/office/drawing/2014/main" id="{9C8BECD6-0403-344E-B528-9907087E3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74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70F066-55E0-F44C-89C3-0654B8B2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Linse auf Zeitung</a:t>
            </a:r>
            <a:endParaRPr lang="de-DE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C9EBB1-7072-975E-C347-DB45D4FC9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Wenn man die Linse auf die Zeitung legt, ist zu beobachten, dass die Schrift wie bei einer Lupe sich vergrößert.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>
            <a:extLst>
              <a:ext uri="{FF2B5EF4-FFF2-40B4-BE49-F238E27FC236}">
                <a16:creationId xmlns:a16="http://schemas.microsoft.com/office/drawing/2014/main" id="{233DA53A-0006-E544-AC6A-BA019522B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5ABD74-0637-E448-BEAD-DF94E07F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Iris </a:t>
            </a:r>
            <a:endParaRPr lang="de-DE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7635DA-A256-FF15-0218-E518FA5F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Zuletzt haben wir die Iris aus dem </a:t>
            </a:r>
            <a:r>
              <a:rPr lang="sv-SE" dirty="0">
                <a:solidFill>
                  <a:schemeClr val="bg1"/>
                </a:solidFill>
              </a:rPr>
              <a:t>v</a:t>
            </a:r>
            <a:r>
              <a:rPr lang="sv-SE" sz="2800" dirty="0">
                <a:solidFill>
                  <a:schemeClr val="bg1"/>
                </a:solidFill>
              </a:rPr>
              <a:t>orderen Teil des Auges entfernt.</a:t>
            </a:r>
          </a:p>
          <a:p>
            <a:r>
              <a:rPr lang="sv-SE" dirty="0">
                <a:solidFill>
                  <a:schemeClr val="bg1"/>
                </a:solidFill>
              </a:rPr>
              <a:t>Dies war sehr schwierig und man musste ganz vorsichtig arbeiten.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>
            <a:extLst>
              <a:ext uri="{FF2B5EF4-FFF2-40B4-BE49-F238E27FC236}">
                <a16:creationId xmlns:a16="http://schemas.microsoft.com/office/drawing/2014/main" id="{DE0A0DB4-D11F-8742-BD2B-3EA4A93AA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4D918-DDB7-0245-BB26-D52A74D4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669925"/>
            <a:ext cx="4457702" cy="1325563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Ende</a:t>
            </a:r>
            <a:endParaRPr lang="de-DE" sz="380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E90C4C-3D32-A28C-4696-467EA4D8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00" y="2400304"/>
            <a:ext cx="4457702" cy="3441692"/>
          </a:xfrm>
        </p:spPr>
        <p:txBody>
          <a:bodyPr>
            <a:normAutofit/>
          </a:bodyPr>
          <a:lstStyle/>
          <a:p>
            <a:r>
              <a:rPr lang="sv-SE" sz="2800" dirty="0" err="1">
                <a:solidFill>
                  <a:schemeClr val="bg1"/>
                </a:solidFill>
              </a:rPr>
              <a:t>Weiter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sind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wir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leider</a:t>
            </a:r>
            <a:r>
              <a:rPr lang="sv-SE" sz="2800" dirty="0">
                <a:solidFill>
                  <a:schemeClr val="bg1"/>
                </a:solidFill>
              </a:rPr>
              <a:t> in </a:t>
            </a:r>
            <a:r>
              <a:rPr lang="sv-SE" sz="2800" dirty="0" err="1">
                <a:solidFill>
                  <a:schemeClr val="bg1"/>
                </a:solidFill>
              </a:rPr>
              <a:t>der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Stunde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nicht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err="1">
                <a:solidFill>
                  <a:schemeClr val="bg1"/>
                </a:solidFill>
              </a:rPr>
              <a:t>gekommen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27A21A-62F5-405C-B7A5-439FD399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102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E62CE6-1D21-4565-8E90-0F1D900B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5">
            <a:extLst>
              <a:ext uri="{FF2B5EF4-FFF2-40B4-BE49-F238E27FC236}">
                <a16:creationId xmlns:a16="http://schemas.microsoft.com/office/drawing/2014/main" id="{5BF1AD35-71C5-084C-B21D-82140760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1" y="14"/>
            <a:ext cx="5143489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Breitbild</PresentationFormat>
  <Paragraphs>19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Das Auge </vt:lpstr>
      <vt:lpstr>Aufschneiden </vt:lpstr>
      <vt:lpstr>Zerlegung </vt:lpstr>
      <vt:lpstr>Glaskörper</vt:lpstr>
      <vt:lpstr>Vorderer Teil des Auges </vt:lpstr>
      <vt:lpstr>Linse</vt:lpstr>
      <vt:lpstr>Linse auf Zeitung</vt:lpstr>
      <vt:lpstr>Iris </vt:lpstr>
      <vt:lpstr>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Auge </dc:title>
  <dc:creator>Viola Visscher - Gymbo Schüler</dc:creator>
  <cp:lastModifiedBy>Warning - Gymnasium Borghorst</cp:lastModifiedBy>
  <cp:revision>1</cp:revision>
  <dcterms:created xsi:type="dcterms:W3CDTF">2022-09-13T11:47:34Z</dcterms:created>
  <dcterms:modified xsi:type="dcterms:W3CDTF">2022-09-21T10:23:49Z</dcterms:modified>
</cp:coreProperties>
</file>