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3T12:37:41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1490 314 24575,'-74'7'0,"0"1"0,0-1 0,-28 3 0,15-3 0,28-7 0,-8 0 0,-8 0 0,-5 0 0,-5 2 0,4 7 0,5 9 0,9 10 0,4 9 0,6 11 0,11 15 0,-2 5 0,9 3 0,0 1 0,0 0 0,0 0 0,-1 13 0,12-5 0,8-1 0,10 1 0,10 5 0,0-2 0,0 9 0,0-7 0,0 6 0,-3-10 0,-3-3 0,4 0 0,-5-6 0,5 11 0,2 2 0,0 0 0,0-7 0,0 1 0,0-1 0,9-4 0,4-9 0,13 1 0,6-14 0,-1-2 0,2 2 0,-3-8 0,3 2 0,4-5 0,-5-2 0,12 5 0,2-5 0,13 11 0,-7-11 0,17 11 0,-3-4 0,8 6 0,4-6 0,-2 4 0,-4-11 0,7 11 0,-1-10 0,9-8 0,-38-15 0,0-1 0,45 10 0,-45-7 0,0 1 0,42 19 0,-42-21 0,0-3 0,47 7 0,-11-3 0,-11-12 0,-15 0 0,6-5 0,-6-2 0,6 0 0,1 0 0,6 0 0,12 0 0,-3 0 0,4 0 0,-4-2 0,-3-5 0,-15 0 0,-4-12 0,-11-9 0,4-12 0,-15-10 0,2 11 0,-10-9 0,3 9 0,7-11 0,7 11 0,4-5 0,-11 5 0,9-7 0,-15 0 0,0-15 0,-14 3 0,1-5 0,-1 4 0,1 4 0,0-3 0,8 3 0,5-10 0,-3 10 0,3 3 0,-11 6 0,-3-6 0,-1 0 0,-12-7 0,1-4 0,-7-9 0,0 7 0,0-14 0,0 12 0,0-5 0,0 13 0,0-6 0,0 17 0,0-4 0,0-5 0,0 5 0,-2-18 0,-5 5 0,-13-1 0,-12 1 0,1-2 0,-1 1 0,8 1 0,-3 6 0,-10 0 0,-2 0 0,0 3 0,0 4 0,2-5 0,-15 5 0,4 4 0,-11 2 0,4-2 0,-10 2 0,2-1 0,-2 1 0,4 9 0,-5-9 0,5 13 0,3-12 0,-8 16 0,1-3 0,-5 8 0,-2 4 0,0 1 0,-12-1 0,-1 5 0,6-5 0,5 5 0,15-11 0,16 4 0,4 2 0,15 1 0,4-1 0,9 1 0,11-1 0,-35-17 0,-8-4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EE0A6-D3BB-9CF1-A1A0-2EA58C19C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F7D644-AF68-6899-9494-FF816E2BA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DAA3A8-5B6D-3BE5-24BC-176F0A7E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D27AB1-2634-A2B0-A81E-08E4FDB2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A587A6-0C6E-18FA-59DA-584BB53D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4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A9945-591A-EAC9-7E98-9462252F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10A12FA-6082-8878-4714-C9B99E9D8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A5B4DA-CAEA-9AF1-2C6B-87C9A413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CBFD3B-2AA9-3A9F-FA4F-C3537340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E04F84-E804-308D-427B-00AC6018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9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50682FB-AE0A-A5CF-5287-2A214BC49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AACCF6-378C-159E-AB02-0A4C6985A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316DBB-F1F5-32F6-7552-26087D166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AC8F28-49AA-7A30-F8C6-9D9F0395E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2DA6C3-FBC8-6923-171F-448288DC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8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A358-69C3-73BA-DB4A-362165EC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EB203-4ABA-5F31-7705-7B6EF0F91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F4F829-5FF9-A624-3D9E-EF6CE94C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8AD4F0-DFF8-997F-2494-1C3AD349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77616A-DB22-5374-22AC-E160750D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F3874A-1043-C9E1-2DD2-F05258C7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0F083A-57E9-E41D-FCB6-7E267FCC8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D8A1AC-627E-155A-3105-86561687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184318-667C-D91E-DB59-CEDB4A36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229ACE-6BEF-BDB6-E0E2-BCF7F340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3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212D4-3DC7-113D-B8BB-0FCF43D6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B0CD19-4E24-7E28-1DA6-FFB381DA4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F80A14-78EF-7540-0386-70CB8DA04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76AAEC-527A-0344-CA7C-547D6F1DD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AF16C2-F65C-4C1D-341B-F3F1D789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F13EFE-C33A-91FA-E654-4F5D5040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1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93DBE-D7DA-F64F-35A7-ADB6DAF41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11DFA8-E216-8A6B-C165-3EF2EC6E7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2D7527-409A-2113-DAE0-7F491414F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51D5CD-E026-5B83-FEED-5216D1315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2B4743-25BB-300D-8DA1-ECFAC1B7B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F6036A-2AD3-8CFB-5B3B-231E6DA6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75B4947-0C82-0586-573F-DFA11A6B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CD18C9B-D9A0-2B1A-940C-80C36336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6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0B20D-4BF2-0745-E55D-13D6BF3B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DB5A89-B872-9C0F-09C9-8088FDA3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44E71D-C73C-B3B3-C91F-773157B4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55BC54-0581-E142-C05F-60010285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1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2F9E188-AB82-F8B2-4B5C-DF2A176F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CA4E4F4-59F5-B74E-D5AF-D8F7B359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BBDA27-8885-3CC4-7E1E-18DC2FE4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6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1B03A-3B18-E424-18B9-1907EA78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D9EE73-B8BC-05BB-2CB8-0FECACACD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D1A318-9254-6263-4508-0203E6F32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DE7F95-6978-16F3-C2B5-9D034598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2E8F49-A9FE-F799-2390-A3F470A5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6529AB-C3DD-C80E-76B6-393EEAC7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5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57310-1B97-7458-52F1-559B120E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39AB4A4-3CED-5B81-5D4B-D6196C321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C22CC-F3BA-7932-A981-740FD9951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E1BACC-BEE8-CC98-2472-EA8E19E4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B30FE9-0FB1-90A8-8DE6-F589F63D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E4B442-D690-1666-BFAE-45C03B57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43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02D36BB-79D3-6594-C37D-41DA9A2C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115DD-E578-A9D9-4F3B-393268C61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00ED09-035C-500B-432D-678FB0E78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4AC6B-55CA-6843-AC37-43A6AF612AD2}" type="datetimeFigureOut">
              <a:rPr lang="de-DE" smtClean="0"/>
              <a:t>13.09.22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3C56EA-A3D6-B5AF-88B7-9F33B98B3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ADFCD5-9182-5CB3-14C4-DCA603759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19828-A376-CF4F-96AA-A11BFF30DB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74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CAF62F7-733A-BC48-0D43-33802B00A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7" b="20395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DCB8BE-677E-937A-FD21-279962D74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Das Schweineauge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EDB40F-6090-B246-16B6-CE24CE98B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Von Nina und Antonia</a:t>
            </a:r>
          </a:p>
        </p:txBody>
      </p:sp>
    </p:spTree>
    <p:extLst>
      <p:ext uri="{BB962C8B-B14F-4D97-AF65-F5344CB8AC3E}">
        <p14:creationId xmlns:p14="http://schemas.microsoft.com/office/powerpoint/2010/main" val="420820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45204D-1BF8-4343-3F2F-F6795F03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de-DE" sz="5400"/>
              <a:t>Schritt 1: Auge aufschneiden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24590FC5-2787-0DEC-2829-0BBD28700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de-DE" sz="2200" dirty="0"/>
              <a:t>Mit dem Skalpell wird die Lederhaut aufgeritzt </a:t>
            </a:r>
          </a:p>
          <a:p>
            <a:pPr marL="0" indent="0">
              <a:buNone/>
            </a:pPr>
            <a:r>
              <a:rPr lang="de-DE" sz="2200" dirty="0"/>
              <a:t> —&gt; die Lederhaut war sehr robust</a:t>
            </a:r>
          </a:p>
          <a:p>
            <a:r>
              <a:rPr lang="de-DE" sz="2200" dirty="0"/>
              <a:t>Mit der Schere schneidet man entlang der </a:t>
            </a:r>
            <a:r>
              <a:rPr lang="de-DE" sz="2200"/>
              <a:t>Medianlinie</a:t>
            </a:r>
            <a:r>
              <a:rPr lang="de-DE" sz="2200" dirty="0"/>
              <a:t> auf </a:t>
            </a:r>
          </a:p>
          <a:p>
            <a:pPr marL="0" indent="0">
              <a:buNone/>
            </a:pPr>
            <a:r>
              <a:rPr lang="de-DE" sz="2200" dirty="0"/>
              <a:t>—&gt; dabei sollte man nicht die Pupille treffen</a:t>
            </a:r>
          </a:p>
          <a:p>
            <a:pPr marL="0" indent="0">
              <a:buNone/>
            </a:pPr>
            <a:endParaRPr lang="de-DE" sz="2200" dirty="0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43330B8A-0EEF-B317-5261-64D469F50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9" t="42943" r="11939" b="12520"/>
          <a:stretch/>
        </p:blipFill>
        <p:spPr>
          <a:xfrm>
            <a:off x="8174737" y="235693"/>
            <a:ext cx="3005606" cy="2949013"/>
          </a:xfrm>
          <a:prstGeom prst="rect">
            <a:avLst/>
          </a:prstGeom>
        </p:spPr>
      </p:pic>
      <p:pic>
        <p:nvPicPr>
          <p:cNvPr id="23" name="Grafik 23">
            <a:extLst>
              <a:ext uri="{FF2B5EF4-FFF2-40B4-BE49-F238E27FC236}">
                <a16:creationId xmlns:a16="http://schemas.microsoft.com/office/drawing/2014/main" id="{FCD10A03-56FF-BC92-1501-F00858563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7" b="32611"/>
          <a:stretch/>
        </p:blipFill>
        <p:spPr>
          <a:xfrm>
            <a:off x="8307045" y="3259810"/>
            <a:ext cx="3433763" cy="26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4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78F601-84D4-CF66-F807-8E90F765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4600"/>
              <a:t>Schritt 2: Teilung des Auges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79B6116-945E-055F-5B25-F568FB7B1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sz="2200" dirty="0"/>
              <a:t>Im aufgeschnittenen Auge sieht man den Glaskörper</a:t>
            </a:r>
          </a:p>
          <a:p>
            <a:pPr marL="0" indent="0">
              <a:buNone/>
            </a:pPr>
            <a:r>
              <a:rPr lang="de-DE" sz="2200" dirty="0"/>
              <a:t>—&gt;</a:t>
            </a:r>
            <a:r>
              <a:rPr lang="en-GB" sz="2200" dirty="0"/>
              <a:t> </a:t>
            </a:r>
            <a:r>
              <a:rPr lang="en-GB" sz="2200" dirty="0" err="1"/>
              <a:t>im</a:t>
            </a:r>
            <a:r>
              <a:rPr lang="en-GB" sz="2200" dirty="0"/>
              <a:t> </a:t>
            </a:r>
            <a:r>
              <a:rPr lang="en-GB" sz="2200" dirty="0" err="1"/>
              <a:t>Glaskörper</a:t>
            </a:r>
            <a:r>
              <a:rPr lang="en-GB" sz="2200" dirty="0"/>
              <a:t> </a:t>
            </a:r>
            <a:r>
              <a:rPr lang="en-GB" sz="2200" dirty="0" err="1"/>
              <a:t>befindet</a:t>
            </a:r>
            <a:r>
              <a:rPr lang="en-GB" sz="2200" dirty="0"/>
              <a:t> </a:t>
            </a:r>
            <a:r>
              <a:rPr lang="en-GB" sz="2200" dirty="0" err="1"/>
              <a:t>sich</a:t>
            </a:r>
            <a:r>
              <a:rPr lang="en-GB" sz="2200" dirty="0"/>
              <a:t>        </a:t>
            </a:r>
            <a:r>
              <a:rPr lang="en-GB" sz="2200" dirty="0" err="1">
                <a:solidFill>
                  <a:schemeClr val="bg1"/>
                </a:solidFill>
              </a:rPr>
              <a:t>eee</a:t>
            </a:r>
            <a:r>
              <a:rPr lang="en-GB" sz="2200" dirty="0" err="1"/>
              <a:t>eine</a:t>
            </a:r>
            <a:r>
              <a:rPr lang="en-GB" sz="2200" dirty="0"/>
              <a:t> </a:t>
            </a:r>
            <a:r>
              <a:rPr lang="en-GB" sz="2200" dirty="0" err="1"/>
              <a:t>durchsichtige</a:t>
            </a:r>
            <a:r>
              <a:rPr lang="en-GB" sz="2200" dirty="0"/>
              <a:t> </a:t>
            </a:r>
            <a:r>
              <a:rPr lang="en-GB" sz="2200" dirty="0" err="1"/>
              <a:t>Flüssigkeit</a:t>
            </a:r>
            <a:endParaRPr lang="en-GB" sz="2200" dirty="0"/>
          </a:p>
          <a:p>
            <a:r>
              <a:rPr lang="en-GB" sz="2200" dirty="0"/>
              <a:t>Der </a:t>
            </a:r>
            <a:r>
              <a:rPr lang="en-GB" sz="2200" dirty="0" err="1"/>
              <a:t>Glaskörper</a:t>
            </a:r>
            <a:r>
              <a:rPr lang="en-GB" sz="2200" dirty="0"/>
              <a:t> </a:t>
            </a:r>
            <a:r>
              <a:rPr lang="en-GB" sz="2200" dirty="0" err="1"/>
              <a:t>wird</a:t>
            </a:r>
            <a:r>
              <a:rPr lang="en-GB" sz="2200" dirty="0"/>
              <a:t> </a:t>
            </a:r>
            <a:r>
              <a:rPr lang="en-GB" sz="2200" dirty="0" err="1"/>
              <a:t>entnommen</a:t>
            </a:r>
            <a:r>
              <a:rPr lang="en-GB" sz="2200" dirty="0"/>
              <a:t> und in </a:t>
            </a:r>
            <a:r>
              <a:rPr lang="en-GB" sz="2200" dirty="0" err="1"/>
              <a:t>ein</a:t>
            </a:r>
            <a:r>
              <a:rPr lang="en-GB" sz="2200" dirty="0"/>
              <a:t> </a:t>
            </a:r>
            <a:r>
              <a:rPr lang="en-GB" sz="2200" dirty="0" err="1"/>
              <a:t>Becherglas</a:t>
            </a:r>
            <a:r>
              <a:rPr lang="en-GB" sz="2200" dirty="0"/>
              <a:t> </a:t>
            </a:r>
            <a:r>
              <a:rPr lang="en-GB" sz="2200" dirty="0" err="1"/>
              <a:t>mit</a:t>
            </a:r>
            <a:r>
              <a:rPr lang="en-GB" sz="2200" dirty="0"/>
              <a:t> </a:t>
            </a:r>
            <a:r>
              <a:rPr lang="en-GB" sz="2200" dirty="0" err="1"/>
              <a:t>Wasser</a:t>
            </a:r>
            <a:r>
              <a:rPr lang="en-GB" sz="2200" dirty="0"/>
              <a:t> </a:t>
            </a:r>
            <a:r>
              <a:rPr lang="en-GB" sz="2200" dirty="0" err="1"/>
              <a:t>getan</a:t>
            </a:r>
            <a:r>
              <a:rPr lang="en-GB" sz="2200" dirty="0"/>
              <a:t> </a:t>
            </a: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FF3DBF9C-4D4A-B277-9933-559596D3F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r="144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51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64CB2C-C954-FADE-E60A-6FCF8EB2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latin typeface="+mj-lt"/>
                <a:ea typeface="+mj-ea"/>
                <a:cs typeface="+mj-cs"/>
              </a:rPr>
              <a:t>Schritt 2: Fortsetzung-Glaskörper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DCBF083-37C3-E1E9-B5DF-081041940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 dirty="0" err="1"/>
              <a:t>Durchsichtige</a:t>
            </a:r>
            <a:r>
              <a:rPr lang="de-DE" sz="2200" dirty="0"/>
              <a:t>,</a:t>
            </a:r>
            <a:r>
              <a:rPr lang="en-GB" sz="2200" dirty="0"/>
              <a:t> </a:t>
            </a:r>
            <a:r>
              <a:rPr lang="en-GB" sz="2200" dirty="0" err="1"/>
              <a:t>gelartige</a:t>
            </a:r>
            <a:r>
              <a:rPr lang="en-GB" sz="2200" dirty="0"/>
              <a:t> Masse</a:t>
            </a:r>
          </a:p>
          <a:p>
            <a:pPr marL="0" indent="0">
              <a:buNone/>
            </a:pPr>
            <a:r>
              <a:rPr lang="en-GB" sz="2200" dirty="0"/>
              <a:t>—&gt; </a:t>
            </a:r>
            <a:r>
              <a:rPr lang="en-GB" sz="2200" dirty="0" err="1"/>
              <a:t>verleiht</a:t>
            </a:r>
            <a:r>
              <a:rPr lang="en-GB" sz="2200" dirty="0"/>
              <a:t> dem </a:t>
            </a:r>
            <a:r>
              <a:rPr lang="en-GB" sz="2200" dirty="0" err="1"/>
              <a:t>Auge</a:t>
            </a:r>
            <a:r>
              <a:rPr lang="en-GB" sz="2200" dirty="0"/>
              <a:t> </a:t>
            </a:r>
            <a:r>
              <a:rPr lang="en-GB" sz="2200" dirty="0" err="1"/>
              <a:t>Stabilität</a:t>
            </a:r>
            <a:r>
              <a:rPr lang="en-GB" sz="2200" dirty="0"/>
              <a:t> 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61063A3-42FA-9900-165E-81D7335B0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1431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76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99E0A3-4254-7589-FFDC-BF7861AF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4200"/>
              <a:t>Schritt 3: Vorderer Teil des Auges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E4D69134-CD3C-B797-AB06-A1498CAE4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sz="2200" dirty="0"/>
              <a:t>Man sieht: die Pupille, die Hornhaut und die Iris</a:t>
            </a:r>
            <a:endParaRPr lang="en-US" sz="2200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2A1D86CD-3C6B-01E9-F94F-E655B14BC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11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BBB17A-22CB-146C-8D19-60ED829D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Schritt 4: Die Linse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F0AD39A-FEB7-005E-7D10-CB3B99548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de-DE" sz="2200" dirty="0"/>
              <a:t>Die Linse ist eine durchsichtige kleine Kugel</a:t>
            </a:r>
          </a:p>
          <a:p>
            <a:pPr marL="0" indent="0">
              <a:buNone/>
            </a:pPr>
            <a:r>
              <a:rPr lang="de-DE" sz="2200" dirty="0"/>
              <a:t>—&gt; sie bündelt das Licht</a:t>
            </a:r>
          </a:p>
          <a:p>
            <a:r>
              <a:rPr lang="de-DE" sz="2200" dirty="0"/>
              <a:t>Die Linse ist sehr empfindlich und geht schnell kaputt 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558106CD-52CF-FA25-23F1-562253C37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8425C5-EFA5-2ECC-6461-9A591FA70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Schritt 5: Iris lösen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35F9E-F80A-BEE8-BC4B-8A33631C2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Iris wird mit einem Skalpell von der Hornhaut entfernt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A42FE837-0B72-EFBD-5CB0-8FA7AD7CA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38B7D229-F08C-801D-6495-1C4A6F10371B}"/>
                  </a:ext>
                </a:extLst>
              </p14:cNvPr>
              <p14:cNvContentPartPr/>
              <p14:nvPr/>
            </p14:nvContentPartPr>
            <p14:xfrm>
              <a:off x="7090507" y="2441027"/>
              <a:ext cx="1305720" cy="13690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38B7D229-F08C-801D-6495-1C4A6F1037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81867" y="2432387"/>
                <a:ext cx="1323360" cy="138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894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EF4BB4-BF20-A048-A403-4300254F3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de-DE" sz="5400"/>
              <a:t>Schritt 6: Netzhaut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B444F9-AC2F-8358-194E-155269B3C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de-DE" sz="2200" dirty="0"/>
              <a:t>Mit der Pinzette wird an der Netzhaut im hinteren Teil des Auges gezogen</a:t>
            </a:r>
            <a:endParaRPr lang="en-US" sz="2200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EC17CC78-089E-CA8A-1E77-C9782955E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8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</vt:lpstr>
      <vt:lpstr>Das Schweineauge</vt:lpstr>
      <vt:lpstr>Schritt 1: Auge aufschneiden</vt:lpstr>
      <vt:lpstr>Schritt 2: Teilung des Auges</vt:lpstr>
      <vt:lpstr>Schritt 2: Fortsetzung-Glaskörper</vt:lpstr>
      <vt:lpstr>Schritt 3: Vorderer Teil des Auges</vt:lpstr>
      <vt:lpstr>Schritt 4: Die Linse</vt:lpstr>
      <vt:lpstr>Schritt 5: Iris lösen </vt:lpstr>
      <vt:lpstr>Schritt 6: Netzhaut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Schweineauge</dc:title>
  <dc:creator>Antonia Tüpker - Gymbo Schüler</dc:creator>
  <cp:lastModifiedBy>Antonia Tüpker - Gymbo Schüler</cp:lastModifiedBy>
  <cp:revision>2</cp:revision>
  <dcterms:created xsi:type="dcterms:W3CDTF">2022-09-13T11:44:47Z</dcterms:created>
  <dcterms:modified xsi:type="dcterms:W3CDTF">2022-09-13T12:45:26Z</dcterms:modified>
</cp:coreProperties>
</file>