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3" r:id="rId5"/>
    <p:sldId id="259" r:id="rId6"/>
    <p:sldId id="258" r:id="rId7"/>
    <p:sldId id="262" r:id="rId8"/>
    <p:sldId id="26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1511F-163C-4781-FD5E-D4DB682F9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232E97-C31D-7591-0365-4727645E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FBCA44-20D8-9D5A-C11E-E30F138D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6FF925-FE0C-058E-BB7A-93107BC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98F831-2BEB-B903-02C2-FADFE46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33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2A2D6-006A-C11A-FAD1-B31DC660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1236A6-5C1B-6DBC-E96B-E57AA789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5807B6-4C14-31BC-E37D-6BE1CA25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EEBA2B-11A7-D1A7-44DF-084E832C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6B5133-E5D9-D6A5-3EFF-6387CC74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69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A91833-FB4A-5116-5B79-E201218F7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00FE1A6-26E0-2609-0710-16193D6AD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D30E07-AE97-E3BF-46BF-E32E50E8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66994-ABA5-9112-712E-F04300B2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574D36-8F50-DC6F-33E6-ECA5D81A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9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C3012-EF4A-CA2C-0B35-686B962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A4BBBE-49AC-6F4F-BE01-0748808F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57E34-9EA8-48C3-E257-9232CB49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44B212-1659-5084-BF86-97F264C3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B7B9AA-E4D3-B5EF-B963-989B4FD9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16E17-1676-143B-C1D7-7BB991B60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4484DE-A198-6CF4-62C6-5C0E42B4B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14282-B5A0-C679-9523-01578D09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6D7445-F405-38D3-EF9D-090F59C85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57FFBD-83B8-5AB2-03C8-56D8730D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68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5A3ED-C898-C176-5842-4CB909CB6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074D8C-8F0F-692E-A411-A1E57FF9C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BCEC47-6F3A-0383-DD9C-0363593F3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5F0532-2504-F8E7-FB53-93A61023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753704-3EC8-56CC-BC2C-B28DF2E1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0BA139-479A-EDA6-5380-D62C604C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43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F29B5-3876-74C7-9968-10EAAA9E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16B63F-D3DC-99D5-A15F-2179E5F14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7E53E1-03B3-0A16-5D09-7283D7066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11F90F-32BB-B534-CF58-638DC36E1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B294FE9-2F21-B772-0CFF-B7E9B2E51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B4992E3-8599-F501-B384-D31D11ED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CAC0DA-6012-A780-9F4C-21677BB1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57C7166-866F-0AEE-F479-84D119F0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89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77F3D-2F04-8930-527A-AF30618B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E6CC9D-CB35-A9B1-FD17-F2769CD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406CFC-0C3E-EDB2-347F-285628AA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4D33EB-2C1D-0F90-A7C6-D56E2066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71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B776E08-7F39-6B29-FC0B-DE3DDD13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A8D72A-40D3-5924-E2B8-72A80DEE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B9210E-CDA1-22EF-0BDB-E9C00E3F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30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C2D7-43B4-EBBD-4233-286F7525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CA7367-44EC-F156-2511-4652ADA9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61E2BC-7F6B-66BD-0FB7-0D7345DA5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2ED12C-2CAC-523D-2BF0-8D1DB5AA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050D5B-7588-ADD5-C751-13DBCB8E9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C2F21A-96D9-6BC7-1020-54E30EED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81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25123-FDA9-E81E-9365-AA96499D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A34D35F-97AE-242E-D96C-9F46C6476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7A94C6-8BD1-601B-8550-738E7270B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B246C4-349B-F970-955E-6E17CE49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35636D-F262-EB02-D4FC-AFC147FD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1C0B93-9FE0-6720-6473-3CDBBAE2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34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52B2585-11CC-7D6E-1DAB-BB0868F2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2641A-DC0D-72A8-732D-BAF61CCCC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5B71B3-F831-6C74-E16B-3D9C626FE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C5BB5-F1C9-124B-87B4-8F6C9693354E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308E4F-2764-0232-89EC-A77D9FFD3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B5EDE5-AD05-1DEB-FCFF-A645CAEE5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C9CC6-EA8B-5845-AC04-BE0474441F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82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8CE5F04-FEF6-DE57-377A-DB6543E0BD8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" r="9093" b="4072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6A18AD-7C71-FE34-9FDB-D52A72E9A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342006"/>
            <a:ext cx="3879232" cy="2248122"/>
          </a:xfrm>
        </p:spPr>
        <p:txBody>
          <a:bodyPr anchor="b">
            <a:normAutofit/>
          </a:bodyPr>
          <a:lstStyle/>
          <a:p>
            <a:pPr algn="l"/>
            <a:r>
              <a:rPr lang="de-DE" sz="4600"/>
              <a:t>Schweineaugen sezieren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422AEB-E765-A0B4-E1FA-B8DB0C68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2726652"/>
            <a:ext cx="3205463" cy="1155525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/>
              <a:t>Nam </a:t>
            </a:r>
            <a:r>
              <a:rPr lang="de-DE" sz="2000"/>
              <a:t>&amp; Laurin</a:t>
            </a:r>
          </a:p>
        </p:txBody>
      </p:sp>
    </p:spTree>
    <p:extLst>
      <p:ext uri="{BB962C8B-B14F-4D97-AF65-F5344CB8AC3E}">
        <p14:creationId xmlns:p14="http://schemas.microsoft.com/office/powerpoint/2010/main" val="4079387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9">
            <a:extLst>
              <a:ext uri="{FF2B5EF4-FFF2-40B4-BE49-F238E27FC236}">
                <a16:creationId xmlns:a16="http://schemas.microsoft.com/office/drawing/2014/main" id="{7E10AD85-CCB3-AE6A-347D-65B35B48D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" r="-1" b="11599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45C489-CD1D-4E4D-B0A7-C7D79088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de-DE"/>
              <a:t>1. Schritt</a:t>
            </a:r>
            <a:endParaRPr lang="de-DE" dirty="0"/>
          </a:p>
        </p:txBody>
      </p:sp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C9CD0D89-F660-3A69-2B60-CA2764677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de-DE" sz="2000" dirty="0"/>
              <a:t>Das Auge analysieren</a:t>
            </a:r>
          </a:p>
          <a:p>
            <a:r>
              <a:rPr lang="de-DE" sz="2000" dirty="0"/>
              <a:t>Was erkennen wir?</a:t>
            </a:r>
          </a:p>
          <a:p>
            <a:r>
              <a:rPr lang="de-DE" sz="2000" dirty="0"/>
              <a:t>Wo wollen wir den ersten Schnitt setzen?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3691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46549B4D-A7BB-C9CE-97A4-B0B4FD97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4" r="-2" b="16857"/>
          <a:stretch/>
        </p:blipFill>
        <p:spPr>
          <a:xfrm>
            <a:off x="4624384" y="3247077"/>
            <a:ext cx="7591778" cy="3610923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31D7AAF1-74F4-F609-2298-D0F0C717D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1" r="1" b="17050"/>
          <a:stretch/>
        </p:blipFill>
        <p:spPr>
          <a:xfrm>
            <a:off x="4457640" y="-478"/>
            <a:ext cx="7734360" cy="3795404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A99A05-2441-2BFD-8353-4C6F51AC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de-DE" dirty="0"/>
              <a:t>2. Schritt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B8D617-37E0-3666-425B-F7A7D815E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de-DE" sz="2000" dirty="0"/>
              <a:t>Mit dem Skalpell die Lederhut anschneiden</a:t>
            </a:r>
          </a:p>
          <a:p>
            <a:r>
              <a:rPr lang="de-DE" sz="2000" dirty="0"/>
              <a:t>Mit der Schere die Lederhut in zwei Hälften durchtrennen</a:t>
            </a:r>
          </a:p>
          <a:p>
            <a:r>
              <a:rPr lang="de-DE" sz="2000" dirty="0"/>
              <a:t>Zweck der Lederhaut: das Auge zu schützen, weshalb das durchtrennen schwierig ist </a:t>
            </a:r>
          </a:p>
          <a:p>
            <a:r>
              <a:rPr lang="de-DE" sz="2000" dirty="0"/>
              <a:t>Was sieht man im Auge?</a:t>
            </a:r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40060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nhaltsplatzhalter 5">
            <a:extLst>
              <a:ext uri="{FF2B5EF4-FFF2-40B4-BE49-F238E27FC236}">
                <a16:creationId xmlns:a16="http://schemas.microsoft.com/office/drawing/2014/main" id="{9D5359E6-164B-0D95-19DC-CD7B2339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5" r="13808" b="306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D170B3-FF5B-3C0F-C1C3-F084CB26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/>
              <a:t>3. Schritt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8750DFE-C501-D99F-A40F-C1E4915D3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de-DE" sz="1700" dirty="0"/>
              <a:t>Den Glaskörper mit Linse und Iris vorsichtig entfernen </a:t>
            </a:r>
          </a:p>
          <a:p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187287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285BB5C-2EBE-A080-F79A-0DFC6743B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1555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EF1FB0-563D-FE4A-52FE-812757DD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de-DE"/>
              <a:t>4. Schritt</a:t>
            </a:r>
            <a:endParaRPr lang="de-DE" dirty="0"/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EC1501DC-724D-2B96-11AD-E29E3BF14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de-DE" sz="2000" dirty="0"/>
              <a:t>Den Glaskörper in ein mit Wasser gefülltes </a:t>
            </a:r>
            <a:r>
              <a:rPr lang="de-DE" sz="2000" dirty="0" err="1"/>
              <a:t>Becherglas</a:t>
            </a:r>
            <a:r>
              <a:rPr lang="de-DE" sz="2000" dirty="0"/>
              <a:t> hineinlegen </a:t>
            </a:r>
          </a:p>
          <a:p>
            <a:r>
              <a:rPr lang="de-DE" sz="2000" dirty="0"/>
              <a:t>Danach die Linse behutsam vom Glaskörper entfernen</a:t>
            </a:r>
          </a:p>
        </p:txBody>
      </p:sp>
    </p:spTree>
    <p:extLst>
      <p:ext uri="{BB962C8B-B14F-4D97-AF65-F5344CB8AC3E}">
        <p14:creationId xmlns:p14="http://schemas.microsoft.com/office/powerpoint/2010/main" val="182622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3">
            <a:extLst>
              <a:ext uri="{FF2B5EF4-FFF2-40B4-BE49-F238E27FC236}">
                <a16:creationId xmlns:a16="http://schemas.microsoft.com/office/drawing/2014/main" id="{A8EF6304-E8EE-8430-83DD-701A15278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0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32" name="Freeform: Shape 27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9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BA6E79-B357-63DA-5A7B-1CB8C075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de-DE" dirty="0"/>
              <a:t>5. Schritt </a:t>
            </a:r>
          </a:p>
        </p:txBody>
      </p:sp>
      <p:sp>
        <p:nvSpPr>
          <p:cNvPr id="34" name="Content Placeholder 24">
            <a:extLst>
              <a:ext uri="{FF2B5EF4-FFF2-40B4-BE49-F238E27FC236}">
                <a16:creationId xmlns:a16="http://schemas.microsoft.com/office/drawing/2014/main" id="{E9812E51-1D76-6AD4-11D6-FA2BBAF2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de-DE" sz="2000" dirty="0"/>
              <a:t>Idealerweise sieht die Linse so aus</a:t>
            </a:r>
          </a:p>
          <a:p>
            <a:r>
              <a:rPr lang="de-DE" sz="2000" dirty="0"/>
              <a:t>Wie fühlt sie sich an?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8134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1239FD08-0F9E-EB41-9ED0-049D938AF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5D2104-7D1E-D553-2C5A-C968C8F7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de-DE" dirty="0"/>
              <a:t>Letzter Schritt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F7DF27-6D28-8EB7-9851-30A3EE283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de-DE" sz="2000" dirty="0"/>
              <a:t>Die Funktion der Linse testen</a:t>
            </a:r>
          </a:p>
          <a:p>
            <a:r>
              <a:rPr lang="de-DE" sz="2000" dirty="0"/>
              <a:t>Sie funktioniert wie eine Lupe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6036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FEA747-248D-3D70-168C-6B4F76A2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Das war’s </a:t>
            </a:r>
            <a:br>
              <a:rPr lang="de-DE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A5251AD-25AF-55B7-276E-11861B537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0996" y="1462759"/>
            <a:ext cx="6274296" cy="393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40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8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</vt:lpstr>
      <vt:lpstr>Schweineaugen sezieren</vt:lpstr>
      <vt:lpstr>1. Schritt</vt:lpstr>
      <vt:lpstr>2. Schritt</vt:lpstr>
      <vt:lpstr>3. Schritt</vt:lpstr>
      <vt:lpstr>4. Schritt</vt:lpstr>
      <vt:lpstr>5. Schritt </vt:lpstr>
      <vt:lpstr>Letzter Schritt</vt:lpstr>
      <vt:lpstr>Das war’s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Schweineaugen sezieren</dc:title>
  <dc:creator>Laurin Weßels - Gymbo Schüler</dc:creator>
  <cp:lastModifiedBy>Laurin Weßels - Gymbo Schüler</cp:lastModifiedBy>
  <cp:revision>2</cp:revision>
  <dcterms:created xsi:type="dcterms:W3CDTF">2022-09-13T11:48:46Z</dcterms:created>
  <dcterms:modified xsi:type="dcterms:W3CDTF">2022-09-13T12:29:19Z</dcterms:modified>
</cp:coreProperties>
</file>