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"/>
  </p:notes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aa-E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712"/>
  </p:normalViewPr>
  <p:slideViewPr>
    <p:cSldViewPr snapToGrid="0" snapToObjects="1">
      <p:cViewPr varScale="1">
        <p:scale>
          <a:sx n="87" d="100"/>
          <a:sy n="87" d="100"/>
        </p:scale>
        <p:origin x="66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aa-E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78999D-77B3-DB4F-8EC9-15BF6C42DF03}" type="datetimeFigureOut">
              <a:rPr lang="aa-ET" smtClean="0"/>
              <a:t>07/12/2020</a:t>
            </a:fld>
            <a:endParaRPr lang="aa-E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aa-E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aa-E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aa-E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5FC1C0-C23E-1E4D-B2AF-B52388179B94}" type="slidenum">
              <a:rPr lang="aa-ET" smtClean="0"/>
              <a:t>‹Nr.›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1761896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a-ET" dirty="0"/>
              <a:t>Siehst du hier die Beine des Toten? (Schau mal unter den Tisch…keine Angst, es ist ein lebendiger Schüler :)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5FC1C0-C23E-1E4D-B2AF-B52388179B94}" type="slidenum">
              <a:rPr lang="aa-ET" smtClean="0"/>
              <a:t>3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1074103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21199C-80FB-6F45-87D2-46BB61259D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aa-E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20D90A8-809D-C241-AF0E-8C42FC5704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aa-E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1E4B40E-9CE1-4F47-BD01-E7BB4477B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4268D-528B-C941-A877-E8ED8D5196E4}" type="datetimeFigureOut">
              <a:rPr lang="aa-ET" smtClean="0"/>
              <a:t>07/12/2020</a:t>
            </a:fld>
            <a:endParaRPr lang="aa-E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EE5D780-3B0F-B54E-A65A-4D6AD43E3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0AC1A13-F550-D64A-AFC8-641A8B40C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FF5BD-0BF4-A24B-90EE-1CD9444D11E1}" type="slidenum">
              <a:rPr lang="aa-ET" smtClean="0"/>
              <a:t>‹Nr.›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1159971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2F2984-E995-7940-A605-7AD909996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aa-E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B280C4B-9C11-CA4A-ABD1-5180A7B045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aa-E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0225007-C226-724B-A22D-47752C913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4268D-528B-C941-A877-E8ED8D5196E4}" type="datetimeFigureOut">
              <a:rPr lang="aa-ET" smtClean="0"/>
              <a:t>07/12/2020</a:t>
            </a:fld>
            <a:endParaRPr lang="aa-E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768AACE-7E0D-8744-AF09-C764B192F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ABDAE1B-DE71-2344-83D5-9DE5DD3FC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FF5BD-0BF4-A24B-90EE-1CD9444D11E1}" type="slidenum">
              <a:rPr lang="aa-ET" smtClean="0"/>
              <a:t>‹Nr.›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2443879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79073184-AF3C-7A41-B3AE-C579E4A86A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aa-E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4FD39DE-4283-4D48-A3A0-614223A590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aa-E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3616385-8C44-0943-9543-3711AD662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4268D-528B-C941-A877-E8ED8D5196E4}" type="datetimeFigureOut">
              <a:rPr lang="aa-ET" smtClean="0"/>
              <a:t>07/12/2020</a:t>
            </a:fld>
            <a:endParaRPr lang="aa-E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B9D352F-1CE7-FF4B-9CBB-BFAC06620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1BFB7F5-D714-1241-B11B-268558D7E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FF5BD-0BF4-A24B-90EE-1CD9444D11E1}" type="slidenum">
              <a:rPr lang="aa-ET" smtClean="0"/>
              <a:t>‹Nr.›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3660433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B07A85C-1F1B-1049-AFEF-D9F1E1C88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aa-E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0C51C18-AD6A-CD44-B44D-CF79CAD371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aa-E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A8ACBC2-E441-E34C-99CB-8A460E563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4268D-528B-C941-A877-E8ED8D5196E4}" type="datetimeFigureOut">
              <a:rPr lang="aa-ET" smtClean="0"/>
              <a:t>07/12/2020</a:t>
            </a:fld>
            <a:endParaRPr lang="aa-E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2E9E1C0-0206-2F42-958B-B62221C2D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BFA9383-1A3E-8C42-89EA-D3D4C13AF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FF5BD-0BF4-A24B-90EE-1CD9444D11E1}" type="slidenum">
              <a:rPr lang="aa-ET" smtClean="0"/>
              <a:t>‹Nr.›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1641452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34CCDC3-40EB-B142-A446-3F7CE7BDE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aa-E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D50FEA7-727B-2C4C-828C-B403D6BA36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3A83F9D-6D3C-F445-8C40-3A5BF39BE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4268D-528B-C941-A877-E8ED8D5196E4}" type="datetimeFigureOut">
              <a:rPr lang="aa-ET" smtClean="0"/>
              <a:t>07/12/2020</a:t>
            </a:fld>
            <a:endParaRPr lang="aa-E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74ECC81-9DE1-7747-93A1-CDEA9E700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602FAC8-A0B7-CA41-B036-11FD8CF2B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FF5BD-0BF4-A24B-90EE-1CD9444D11E1}" type="slidenum">
              <a:rPr lang="aa-ET" smtClean="0"/>
              <a:t>‹Nr.›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2539026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B1551B8-5880-D74D-A005-B293B6424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aa-E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5EA09A4-9E33-AE4E-B247-EF72A67BDC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aa-E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7AEC4D0-7682-814F-AD2B-CE8A25AD71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aa-E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FB6829C-23A6-D64F-A179-E822B5169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4268D-528B-C941-A877-E8ED8D5196E4}" type="datetimeFigureOut">
              <a:rPr lang="aa-ET" smtClean="0"/>
              <a:t>07/12/2020</a:t>
            </a:fld>
            <a:endParaRPr lang="aa-E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EF7ABDB-2A1E-B74C-B31C-6E57AB8EB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8531D30-4919-6F49-84FF-9C19F6C5D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FF5BD-0BF4-A24B-90EE-1CD9444D11E1}" type="slidenum">
              <a:rPr lang="aa-ET" smtClean="0"/>
              <a:t>‹Nr.›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2156112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0A73D6B-4ADF-A24A-B61F-A0ED97A22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aa-E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78D3EDC-517E-1946-94ED-9CBFB751C3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4E54226-3F27-DB43-BF61-9789DC78B2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aa-E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0CF179C-E88B-3245-AD3B-0F7F33783A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33CB6F0-243D-0440-BAD1-BA7A332010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aa-E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7236B27-AC11-1849-B403-18B64B86F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4268D-528B-C941-A877-E8ED8D5196E4}" type="datetimeFigureOut">
              <a:rPr lang="aa-ET" smtClean="0"/>
              <a:t>07/12/2020</a:t>
            </a:fld>
            <a:endParaRPr lang="aa-E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189F93C-9F90-9A4D-B89D-1C7844428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B3D2E17-1F7A-2945-B401-216F757C8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FF5BD-0BF4-A24B-90EE-1CD9444D11E1}" type="slidenum">
              <a:rPr lang="aa-ET" smtClean="0"/>
              <a:t>‹Nr.›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32297616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6714EF-02E2-2943-A476-25FFC62A3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aa-E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4DCF685-58A1-E846-81BE-853FD67EB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4268D-528B-C941-A877-E8ED8D5196E4}" type="datetimeFigureOut">
              <a:rPr lang="aa-ET" smtClean="0"/>
              <a:t>07/12/2020</a:t>
            </a:fld>
            <a:endParaRPr lang="aa-E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A1411D3-6AB2-D547-8787-F6CED2002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490BF0A-0A79-834C-AA66-073E89F46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FF5BD-0BF4-A24B-90EE-1CD9444D11E1}" type="slidenum">
              <a:rPr lang="aa-ET" smtClean="0"/>
              <a:t>‹Nr.›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2723736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A446F49-DB2D-7B45-9B7E-5F0E386AF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4268D-528B-C941-A877-E8ED8D5196E4}" type="datetimeFigureOut">
              <a:rPr lang="aa-ET" smtClean="0"/>
              <a:t>07/12/2020</a:t>
            </a:fld>
            <a:endParaRPr lang="aa-E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BEE3685-BE1A-2842-A43A-036E92DD2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8BD3311-6678-7848-B271-A7FFBA33D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FF5BD-0BF4-A24B-90EE-1CD9444D11E1}" type="slidenum">
              <a:rPr lang="aa-ET" smtClean="0"/>
              <a:t>‹Nr.›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16156392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D75C1F-8B26-E54D-B608-B09EFB417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aa-E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AF17EB2-41F4-244A-B054-F5F7434AF2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aa-E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9BEB0A4-F364-E445-8524-A758DDFB90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F6E209A-D8B9-2047-9A07-45BBA8931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4268D-528B-C941-A877-E8ED8D5196E4}" type="datetimeFigureOut">
              <a:rPr lang="aa-ET" smtClean="0"/>
              <a:t>07/12/2020</a:t>
            </a:fld>
            <a:endParaRPr lang="aa-E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E344259-797F-094A-833E-B1BFEF67C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58AEB74-D2C4-1048-8A04-EC95DA1B7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FF5BD-0BF4-A24B-90EE-1CD9444D11E1}" type="slidenum">
              <a:rPr lang="aa-ET" smtClean="0"/>
              <a:t>‹Nr.›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4157142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8F3936D-9AD6-4549-82E4-918E18286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aa-E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A113BB2-03F1-BD46-9EE1-96934BCC92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a-E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51198C0-66AF-8E47-A1AF-72975CC008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EF0D810-8EEA-DF46-913A-C2A9487748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4268D-528B-C941-A877-E8ED8D5196E4}" type="datetimeFigureOut">
              <a:rPr lang="aa-ET" smtClean="0"/>
              <a:t>07/12/2020</a:t>
            </a:fld>
            <a:endParaRPr lang="aa-E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E81DE0B-A343-6A40-ADEE-7154F1EF4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4C9CFBB-CA92-F445-B1A2-7BD751C11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FF5BD-0BF4-A24B-90EE-1CD9444D11E1}" type="slidenum">
              <a:rPr lang="aa-ET" smtClean="0"/>
              <a:t>‹Nr.›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706973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12A3FF6-55B1-C54C-8394-7256AF8D7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aa-E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E325AFB-ECA8-D446-BE1E-9ADB5EB909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aa-E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1AAC2D7-800B-0743-BF9E-39FCDD2CA9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94268D-528B-C941-A877-E8ED8D5196E4}" type="datetimeFigureOut">
              <a:rPr lang="aa-ET" smtClean="0"/>
              <a:t>07/12/2020</a:t>
            </a:fld>
            <a:endParaRPr lang="aa-E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5105C42-9216-8D4B-B57C-89CCF6AD4A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a-E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CD16B49-6005-244F-ACF4-C0EF538C0B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DFF5BD-0BF4-A24B-90EE-1CD9444D11E1}" type="slidenum">
              <a:rPr lang="aa-ET" smtClean="0"/>
              <a:t>‹Nr.›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368737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a-E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9" name="Rectangle 78">
            <a:extLst>
              <a:ext uri="{FF2B5EF4-FFF2-40B4-BE49-F238E27FC236}">
                <a16:creationId xmlns:a16="http://schemas.microsoft.com/office/drawing/2014/main" xmlns="" id="{CA57513D-822C-4FE7-A978-1529AA8018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36A64A-2542-5142-A08A-95856D4DF8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9173" y="1144769"/>
            <a:ext cx="3340962" cy="2896432"/>
          </a:xfrm>
        </p:spPr>
        <p:txBody>
          <a:bodyPr anchor="b">
            <a:normAutofit/>
          </a:bodyPr>
          <a:lstStyle/>
          <a:p>
            <a:pPr algn="l"/>
            <a:r>
              <a:rPr lang="aa-ET" sz="4000"/>
              <a:t/>
            </a:r>
            <a:br>
              <a:rPr lang="aa-ET" sz="4000"/>
            </a:br>
            <a:endParaRPr lang="aa-ET" sz="40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E8F9D61-6094-6746-8748-3C4CDD7AA8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9171" y="2473303"/>
            <a:ext cx="3340963" cy="3547873"/>
          </a:xfrm>
        </p:spPr>
        <p:txBody>
          <a:bodyPr>
            <a:normAutofit/>
          </a:bodyPr>
          <a:lstStyle/>
          <a:p>
            <a:pPr algn="l"/>
            <a:r>
              <a:rPr lang="aa-ET" sz="2100" dirty="0"/>
              <a:t>2003 wurde dieser Tag von der UNESCO zum  Weltkulturerbe erklärt.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xmlns="" id="{114A821F-8663-46BA-8CC0-D4C44F639F3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68824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picture containing indoor, table, food, sitting&#10;&#10;Description automatically generated">
            <a:extLst>
              <a:ext uri="{FF2B5EF4-FFF2-40B4-BE49-F238E27FC236}">
                <a16:creationId xmlns:a16="http://schemas.microsoft.com/office/drawing/2014/main" xmlns="" id="{955D9265-C6BB-E74E-9C27-63DAAD91BD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0" r="26188" b="-3"/>
          <a:stretch/>
        </p:blipFill>
        <p:spPr>
          <a:xfrm rot="5400000">
            <a:off x="3667966" y="-89594"/>
            <a:ext cx="4136066" cy="4301214"/>
          </a:xfrm>
          <a:prstGeom prst="rect">
            <a:avLst/>
          </a:prstGeom>
        </p:spPr>
      </p:pic>
      <p:pic>
        <p:nvPicPr>
          <p:cNvPr id="9" name="Picture 8" descr="A group of people in front of a birthday cake with lit candles&#10;&#10;Description automatically generated">
            <a:extLst>
              <a:ext uri="{FF2B5EF4-FFF2-40B4-BE49-F238E27FC236}">
                <a16:creationId xmlns:a16="http://schemas.microsoft.com/office/drawing/2014/main" xmlns="" id="{15A7C642-7572-7E45-84FB-F91AE0B094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6151" b="-4"/>
          <a:stretch/>
        </p:blipFill>
        <p:spPr>
          <a:xfrm>
            <a:off x="7927353" y="103008"/>
            <a:ext cx="4264647" cy="3207119"/>
          </a:xfrm>
          <a:prstGeom prst="rect">
            <a:avLst/>
          </a:prstGeom>
        </p:spPr>
      </p:pic>
      <p:sp>
        <p:nvSpPr>
          <p:cNvPr id="108" name="Rectangle 82">
            <a:extLst>
              <a:ext uri="{FF2B5EF4-FFF2-40B4-BE49-F238E27FC236}">
                <a16:creationId xmlns:a16="http://schemas.microsoft.com/office/drawing/2014/main" xmlns="" id="{67EF550F-47CE-4FB2-9DAC-12AD835C83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59172" y="4177748"/>
            <a:ext cx="332539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room, lit, light, living&#10;&#10;Description automatically generated">
            <a:extLst>
              <a:ext uri="{FF2B5EF4-FFF2-40B4-BE49-F238E27FC236}">
                <a16:creationId xmlns:a16="http://schemas.microsoft.com/office/drawing/2014/main" xmlns="" id="{6AA7B51E-FC7F-3043-AEB9-6FB5B8857C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896" r="40339" b="-3"/>
          <a:stretch/>
        </p:blipFill>
        <p:spPr>
          <a:xfrm rot="5400000">
            <a:off x="4434801" y="3297728"/>
            <a:ext cx="2624537" cy="4301214"/>
          </a:xfrm>
          <a:prstGeom prst="rect">
            <a:avLst/>
          </a:prstGeom>
        </p:spPr>
      </p:pic>
      <p:pic>
        <p:nvPicPr>
          <p:cNvPr id="12" name="Picture 11" descr="A person sitting in a room&#10;&#10;Description automatically generated">
            <a:extLst>
              <a:ext uri="{FF2B5EF4-FFF2-40B4-BE49-F238E27FC236}">
                <a16:creationId xmlns:a16="http://schemas.microsoft.com/office/drawing/2014/main" xmlns="" id="{D46D5D81-6B2D-A14F-8E13-C3718DEA45D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5783" b="-3"/>
          <a:stretch/>
        </p:blipFill>
        <p:spPr>
          <a:xfrm rot="5400000">
            <a:off x="8237010" y="2830449"/>
            <a:ext cx="3547872" cy="4301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6881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9D3A9E89-033E-4C4A-8C41-416DABFFD30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86293361-111E-427D-8E5B-256944AC839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"/>
            <a:ext cx="12192000" cy="27535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5874F66-F84A-CE4E-B59B-8C7A27E99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1214438"/>
            <a:ext cx="3444240" cy="181385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400" dirty="0" err="1"/>
              <a:t>Zu</a:t>
            </a:r>
            <a:r>
              <a:rPr lang="en-US" sz="2400" dirty="0"/>
              <a:t> </a:t>
            </a:r>
            <a:r>
              <a:rPr lang="en-US" sz="2400" dirty="0" err="1"/>
              <a:t>E</a:t>
            </a:r>
            <a:r>
              <a:rPr lang="en-US" sz="2400" dirty="0" err="1" smtClean="0"/>
              <a:t>hren</a:t>
            </a:r>
            <a:r>
              <a:rPr lang="en-US" sz="2400" dirty="0" smtClean="0"/>
              <a:t> </a:t>
            </a:r>
            <a:r>
              <a:rPr lang="en-US" sz="2400" dirty="0"/>
              <a:t>der </a:t>
            </a:r>
            <a:r>
              <a:rPr lang="en-US" sz="2400" dirty="0" err="1"/>
              <a:t>Toten</a:t>
            </a:r>
            <a:r>
              <a:rPr lang="en-US" sz="2400" dirty="0"/>
              <a:t> </a:t>
            </a:r>
            <a:r>
              <a:rPr lang="en-US" sz="2400" dirty="0" err="1"/>
              <a:t>wird</a:t>
            </a:r>
            <a:r>
              <a:rPr lang="en-US" sz="2400" dirty="0"/>
              <a:t> </a:t>
            </a:r>
            <a:r>
              <a:rPr lang="en-US" sz="2400" dirty="0" err="1"/>
              <a:t>ein</a:t>
            </a:r>
            <a:r>
              <a:rPr lang="en-US" sz="2400" dirty="0"/>
              <a:t> </a:t>
            </a:r>
            <a:r>
              <a:rPr lang="en-US" sz="2400" dirty="0" err="1"/>
              <a:t>traditioneller</a:t>
            </a:r>
            <a:r>
              <a:rPr lang="en-US" sz="2400" dirty="0"/>
              <a:t> Altar  </a:t>
            </a:r>
            <a:r>
              <a:rPr lang="en-US" sz="2400" dirty="0" err="1"/>
              <a:t>mit</a:t>
            </a:r>
            <a:r>
              <a:rPr lang="en-US" sz="2400" dirty="0"/>
              <a:t> dem </a:t>
            </a:r>
            <a:r>
              <a:rPr lang="en-US" sz="2400" dirty="0" err="1"/>
              <a:t>Lieblingsessen</a:t>
            </a:r>
            <a:r>
              <a:rPr lang="en-US" sz="2400" dirty="0"/>
              <a:t> der </a:t>
            </a:r>
            <a:r>
              <a:rPr lang="en-US" sz="2400" dirty="0" err="1"/>
              <a:t>Verstorbenen</a:t>
            </a:r>
            <a:r>
              <a:rPr lang="en-US" sz="2400" dirty="0"/>
              <a:t> und </a:t>
            </a:r>
            <a:r>
              <a:rPr lang="en-US" sz="2400" dirty="0" err="1"/>
              <a:t>Fotos</a:t>
            </a:r>
            <a:r>
              <a:rPr lang="en-US" sz="2400" dirty="0"/>
              <a:t> </a:t>
            </a:r>
            <a:r>
              <a:rPr lang="en-US" sz="2400" dirty="0" err="1"/>
              <a:t>bei</a:t>
            </a:r>
            <a:r>
              <a:rPr lang="en-US" sz="2400" dirty="0"/>
              <a:t> </a:t>
            </a:r>
            <a:r>
              <a:rPr lang="en-US" sz="2400" dirty="0" err="1"/>
              <a:t>Kerzenlicht</a:t>
            </a:r>
            <a:r>
              <a:rPr lang="en-US" sz="2400" dirty="0"/>
              <a:t> </a:t>
            </a:r>
            <a:r>
              <a:rPr lang="en-US" sz="2400" dirty="0" err="1" smtClean="0"/>
              <a:t>aufgestellt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A41D73DD-160B-4885-A9CF-94EADD70D42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594360" y="73152"/>
            <a:ext cx="1178966" cy="232963"/>
            <a:chOff x="7763256" y="73152"/>
            <a:chExt cx="1178966" cy="232963"/>
          </a:xfrm>
        </p:grpSpPr>
        <p:sp>
          <p:nvSpPr>
            <p:cNvPr id="26" name="Rectangle 64">
              <a:extLst>
                <a:ext uri="{FF2B5EF4-FFF2-40B4-BE49-F238E27FC236}">
                  <a16:creationId xmlns:a16="http://schemas.microsoft.com/office/drawing/2014/main" xmlns="" id="{163DBB78-4E4E-4B2A-B257-CD3C2408AF6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6">
              <a:extLst>
                <a:ext uri="{FF2B5EF4-FFF2-40B4-BE49-F238E27FC236}">
                  <a16:creationId xmlns:a16="http://schemas.microsoft.com/office/drawing/2014/main" xmlns="" id="{DD0F509B-05E7-42D0-9A4A-9BBA9ABA47F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4">
              <a:extLst>
                <a:ext uri="{FF2B5EF4-FFF2-40B4-BE49-F238E27FC236}">
                  <a16:creationId xmlns:a16="http://schemas.microsoft.com/office/drawing/2014/main" xmlns="" id="{FF4A0A03-6FCB-47AB-A889-ABEAF35DE02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6">
              <a:extLst>
                <a:ext uri="{FF2B5EF4-FFF2-40B4-BE49-F238E27FC236}">
                  <a16:creationId xmlns:a16="http://schemas.microsoft.com/office/drawing/2014/main" xmlns="" id="{8A6A27D1-12E0-4FAD-8C16-8A32A4EF204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4">
              <a:extLst>
                <a:ext uri="{FF2B5EF4-FFF2-40B4-BE49-F238E27FC236}">
                  <a16:creationId xmlns:a16="http://schemas.microsoft.com/office/drawing/2014/main" xmlns="" id="{90BF3193-B4B0-4FDB-9734-8C9FABA532A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6">
              <a:extLst>
                <a:ext uri="{FF2B5EF4-FFF2-40B4-BE49-F238E27FC236}">
                  <a16:creationId xmlns:a16="http://schemas.microsoft.com/office/drawing/2014/main" xmlns="" id="{AB0CFE0F-0383-4629-9009-F66B040A166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4">
              <a:extLst>
                <a:ext uri="{FF2B5EF4-FFF2-40B4-BE49-F238E27FC236}">
                  <a16:creationId xmlns:a16="http://schemas.microsoft.com/office/drawing/2014/main" xmlns="" id="{5C7EB065-8792-4BDB-9863-6F1BAA3C4B6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6">
              <a:extLst>
                <a:ext uri="{FF2B5EF4-FFF2-40B4-BE49-F238E27FC236}">
                  <a16:creationId xmlns:a16="http://schemas.microsoft.com/office/drawing/2014/main" xmlns="" id="{45ACE59D-97B6-4DD1-BB37-12C292F1835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4">
              <a:extLst>
                <a:ext uri="{FF2B5EF4-FFF2-40B4-BE49-F238E27FC236}">
                  <a16:creationId xmlns:a16="http://schemas.microsoft.com/office/drawing/2014/main" xmlns="" id="{5F2AAD78-5862-44FE-AB92-AF713D5F1F7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6">
              <a:extLst>
                <a:ext uri="{FF2B5EF4-FFF2-40B4-BE49-F238E27FC236}">
                  <a16:creationId xmlns:a16="http://schemas.microsoft.com/office/drawing/2014/main" xmlns="" id="{C9BF96B3-92E5-4693-B918-69EDD8FD740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4">
              <a:extLst>
                <a:ext uri="{FF2B5EF4-FFF2-40B4-BE49-F238E27FC236}">
                  <a16:creationId xmlns:a16="http://schemas.microsoft.com/office/drawing/2014/main" xmlns="" id="{5B9B69C3-A82A-4F4F-A3C4-9D2B5AFAD1D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6">
              <a:extLst>
                <a:ext uri="{FF2B5EF4-FFF2-40B4-BE49-F238E27FC236}">
                  <a16:creationId xmlns:a16="http://schemas.microsoft.com/office/drawing/2014/main" xmlns="" id="{ED3C38D4-9B11-4F5F-A279-1A30E0CFBC5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4">
              <a:extLst>
                <a:ext uri="{FF2B5EF4-FFF2-40B4-BE49-F238E27FC236}">
                  <a16:creationId xmlns:a16="http://schemas.microsoft.com/office/drawing/2014/main" xmlns="" id="{3100DDA4-8F42-4CB2-8921-3894F7BA05A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66">
              <a:extLst>
                <a:ext uri="{FF2B5EF4-FFF2-40B4-BE49-F238E27FC236}">
                  <a16:creationId xmlns:a16="http://schemas.microsoft.com/office/drawing/2014/main" xmlns="" id="{A5936488-9C8D-40DA-BB04-6850F22355C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64">
              <a:extLst>
                <a:ext uri="{FF2B5EF4-FFF2-40B4-BE49-F238E27FC236}">
                  <a16:creationId xmlns:a16="http://schemas.microsoft.com/office/drawing/2014/main" xmlns="" id="{1B9028EA-A394-4A9A-865A-E02D2D9AF2C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66">
              <a:extLst>
                <a:ext uri="{FF2B5EF4-FFF2-40B4-BE49-F238E27FC236}">
                  <a16:creationId xmlns:a16="http://schemas.microsoft.com/office/drawing/2014/main" xmlns="" id="{3E802313-55B4-481A-BFD3-000851BC82E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64">
              <a:extLst>
                <a:ext uri="{FF2B5EF4-FFF2-40B4-BE49-F238E27FC236}">
                  <a16:creationId xmlns:a16="http://schemas.microsoft.com/office/drawing/2014/main" xmlns="" id="{708829DB-C817-49E6-9A68-CA180E94FB2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66">
              <a:extLst>
                <a:ext uri="{FF2B5EF4-FFF2-40B4-BE49-F238E27FC236}">
                  <a16:creationId xmlns:a16="http://schemas.microsoft.com/office/drawing/2014/main" xmlns="" id="{F6D48ED4-3DDF-47BF-87FA-07B83FD9550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64">
              <a:extLst>
                <a:ext uri="{FF2B5EF4-FFF2-40B4-BE49-F238E27FC236}">
                  <a16:creationId xmlns:a16="http://schemas.microsoft.com/office/drawing/2014/main" xmlns="" id="{4796464F-801F-4ACF-8CA7-B166D8E4227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66">
              <a:extLst>
                <a:ext uri="{FF2B5EF4-FFF2-40B4-BE49-F238E27FC236}">
                  <a16:creationId xmlns:a16="http://schemas.microsoft.com/office/drawing/2014/main" xmlns="" id="{EFBA0710-DB96-4132-8292-1ECBDADD735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Content Placeholder 12" descr="A christmas tree in a room&#10;&#10;Description automatically generated">
            <a:extLst>
              <a:ext uri="{FF2B5EF4-FFF2-40B4-BE49-F238E27FC236}">
                <a16:creationId xmlns:a16="http://schemas.microsoft.com/office/drawing/2014/main" xmlns="" id="{E6D043C7-B10D-BF45-BE21-3E68D44E7F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707844" y="2916585"/>
            <a:ext cx="2753552" cy="3559649"/>
          </a:xfrm>
        </p:spPr>
      </p:pic>
      <p:pic>
        <p:nvPicPr>
          <p:cNvPr id="9" name="Picture 8" descr="A group of people in a room&#10;&#10;Description automatically generated">
            <a:extLst>
              <a:ext uri="{FF2B5EF4-FFF2-40B4-BE49-F238E27FC236}">
                <a16:creationId xmlns:a16="http://schemas.microsoft.com/office/drawing/2014/main" xmlns="" id="{21D1B6F2-4703-BF4D-A849-B569C6F8D8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4744" b="1"/>
          <a:stretch/>
        </p:blipFill>
        <p:spPr>
          <a:xfrm>
            <a:off x="8321044" y="531074"/>
            <a:ext cx="3566160" cy="5577118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78907291-9D6D-4740-81DB-441477BCA2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6501384"/>
            <a:ext cx="12192000" cy="3566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3" name="Picture 82" descr="A picture containing indoor, table, food, sitting&#10;&#10;Description automatically generated">
            <a:extLst>
              <a:ext uri="{FF2B5EF4-FFF2-40B4-BE49-F238E27FC236}">
                <a16:creationId xmlns:a16="http://schemas.microsoft.com/office/drawing/2014/main" xmlns="" id="{9A8B973B-F48C-2941-A752-FBE95C189B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193256" y="1034128"/>
            <a:ext cx="6858000" cy="461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5332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026A84AF-6F58-471A-BF1F-10D8C03511C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94685F-0051-9346-9492-6DC443CFD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8662"/>
            <a:ext cx="3785513" cy="3728853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endParaRPr lang="en-US" sz="5200" dirty="0"/>
          </a:p>
        </p:txBody>
      </p:sp>
      <p:pic>
        <p:nvPicPr>
          <p:cNvPr id="7" name="Picture 6" descr="A group of people in a room&#10;&#10;Description automatically generated">
            <a:extLst>
              <a:ext uri="{FF2B5EF4-FFF2-40B4-BE49-F238E27FC236}">
                <a16:creationId xmlns:a16="http://schemas.microsoft.com/office/drawing/2014/main" xmlns="" id="{6FE456E4-68B5-594E-B3B2-67A915AB7D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625" y="0"/>
            <a:ext cx="7424063" cy="6858000"/>
          </a:xfrm>
          <a:prstGeom prst="rect">
            <a:avLst/>
          </a:prstGeom>
        </p:spPr>
      </p:pic>
      <p:pic>
        <p:nvPicPr>
          <p:cNvPr id="12" name="Content Placeholder 11" descr="A group of people in a room&#10;&#10;Description automatically generated">
            <a:extLst>
              <a:ext uri="{FF2B5EF4-FFF2-40B4-BE49-F238E27FC236}">
                <a16:creationId xmlns:a16="http://schemas.microsoft.com/office/drawing/2014/main" xmlns="" id="{2A63BD79-6ED4-1945-8793-F966949E77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 rot="5400000">
            <a:off x="-359907" y="1145720"/>
            <a:ext cx="5572125" cy="4395112"/>
          </a:xfrm>
        </p:spPr>
      </p:pic>
    </p:spTree>
    <p:extLst>
      <p:ext uri="{BB962C8B-B14F-4D97-AF65-F5344CB8AC3E}">
        <p14:creationId xmlns:p14="http://schemas.microsoft.com/office/powerpoint/2010/main" val="11473897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xmlns="" id="{3B47FC9C-2ED3-4100-A4EF-E8CDFEE106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Content Placeholder 11" descr="A group of people in a room&#10;&#10;Description automatically generated">
            <a:extLst>
              <a:ext uri="{FF2B5EF4-FFF2-40B4-BE49-F238E27FC236}">
                <a16:creationId xmlns:a16="http://schemas.microsoft.com/office/drawing/2014/main" xmlns="" id="{EAB1B622-A589-6A40-842D-A7808A1B2F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/>
          </a:blip>
          <a:srcRect l="727" r="67" b="3"/>
          <a:stretch/>
        </p:blipFill>
        <p:spPr>
          <a:xfrm>
            <a:off x="1079500" y="546100"/>
            <a:ext cx="6134100" cy="4622800"/>
          </a:xfrm>
          <a:custGeom>
            <a:avLst/>
            <a:gdLst/>
            <a:ahLst/>
            <a:cxnLst/>
            <a:rect l="l" t="t" r="r" b="b"/>
            <a:pathLst>
              <a:path w="4063868" h="3072200">
                <a:moveTo>
                  <a:pt x="288818" y="0"/>
                </a:moveTo>
                <a:lnTo>
                  <a:pt x="3775050" y="0"/>
                </a:lnTo>
                <a:lnTo>
                  <a:pt x="3818625" y="71726"/>
                </a:lnTo>
                <a:cubicBezTo>
                  <a:pt x="3975028" y="359637"/>
                  <a:pt x="4063868" y="689577"/>
                  <a:pt x="4063868" y="1040266"/>
                </a:cubicBezTo>
                <a:cubicBezTo>
                  <a:pt x="4063868" y="2162473"/>
                  <a:pt x="3154140" y="3072200"/>
                  <a:pt x="2031934" y="3072200"/>
                </a:cubicBezTo>
                <a:cubicBezTo>
                  <a:pt x="909728" y="3072200"/>
                  <a:pt x="0" y="2162473"/>
                  <a:pt x="0" y="1040266"/>
                </a:cubicBezTo>
                <a:cubicBezTo>
                  <a:pt x="0" y="689577"/>
                  <a:pt x="88841" y="359637"/>
                  <a:pt x="245244" y="71726"/>
                </a:cubicBezTo>
                <a:close/>
              </a:path>
            </a:pathLst>
          </a:custGeom>
        </p:spPr>
      </p:pic>
      <p:pic>
        <p:nvPicPr>
          <p:cNvPr id="15" name="Picture 14" descr="A group of people in a room&#10;&#10;Description automatically generated">
            <a:extLst>
              <a:ext uri="{FF2B5EF4-FFF2-40B4-BE49-F238E27FC236}">
                <a16:creationId xmlns:a16="http://schemas.microsoft.com/office/drawing/2014/main" xmlns="" id="{7D8037A6-BD1E-8444-AAAF-A43D547032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t="8860" r="-1" b="-1"/>
          <a:stretch/>
        </p:blipFill>
        <p:spPr>
          <a:xfrm>
            <a:off x="7289800" y="546100"/>
            <a:ext cx="3784600" cy="4622800"/>
          </a:xfrm>
          <a:custGeom>
            <a:avLst/>
            <a:gdLst/>
            <a:ahLst/>
            <a:cxnLst/>
            <a:rect l="l" t="t" r="r" b="b"/>
            <a:pathLst>
              <a:path w="4351232" h="5287648">
                <a:moveTo>
                  <a:pt x="2879389" y="0"/>
                </a:moveTo>
                <a:cubicBezTo>
                  <a:pt x="3376340" y="0"/>
                  <a:pt x="3843887" y="125893"/>
                  <a:pt x="4251877" y="347527"/>
                </a:cubicBezTo>
                <a:lnTo>
                  <a:pt x="4351232" y="407886"/>
                </a:lnTo>
                <a:lnTo>
                  <a:pt x="4351232" y="5287648"/>
                </a:lnTo>
                <a:lnTo>
                  <a:pt x="1303444" y="5287648"/>
                </a:lnTo>
                <a:lnTo>
                  <a:pt x="1269495" y="5267024"/>
                </a:lnTo>
                <a:cubicBezTo>
                  <a:pt x="503573" y="4749577"/>
                  <a:pt x="0" y="3873291"/>
                  <a:pt x="0" y="2879389"/>
                </a:cubicBezTo>
                <a:cubicBezTo>
                  <a:pt x="0" y="1289146"/>
                  <a:pt x="1289146" y="0"/>
                  <a:pt x="2879389" y="0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3ACC2B-73BC-8D47-9395-93BE81C27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58141"/>
            <a:ext cx="10515600" cy="9426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5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Diese farbenfrohe Tradition wird erklärt und der Film “Coco” wird geschaut. Somit sollen auch die Jüngsten mit der fremden Kultur vertraut gemacht werden.</a:t>
            </a:r>
          </a:p>
        </p:txBody>
      </p:sp>
    </p:spTree>
    <p:extLst>
      <p:ext uri="{BB962C8B-B14F-4D97-AF65-F5344CB8AC3E}">
        <p14:creationId xmlns:p14="http://schemas.microsoft.com/office/powerpoint/2010/main" val="5074185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80</Words>
  <Application>Microsoft Office PowerPoint</Application>
  <PresentationFormat>Breitbild</PresentationFormat>
  <Paragraphs>6</Paragraphs>
  <Slides>4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 </vt:lpstr>
      <vt:lpstr>Zu Ehren der Toten wird ein traditioneller Altar  mit dem Lieblingsessen der Verstorbenen und Fotos bei Kerzenlicht aufgestellt.</vt:lpstr>
      <vt:lpstr>PowerPoint-Präsentation</vt:lpstr>
      <vt:lpstr>Diese farbenfrohe Tradition wird erklärt und der Film “Coco” wird geschaut. Somit sollen auch die Jüngsten mit der fremden Kultur vertraut gemacht werden.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Kittner - Gymnasium Borghorst</dc:creator>
  <cp:lastModifiedBy>Maria Opgenoorth</cp:lastModifiedBy>
  <cp:revision>2</cp:revision>
  <dcterms:created xsi:type="dcterms:W3CDTF">2020-12-03T20:35:21Z</dcterms:created>
  <dcterms:modified xsi:type="dcterms:W3CDTF">2020-12-07T20:43:16Z</dcterms:modified>
</cp:coreProperties>
</file>