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2"/>
  </p:normalViewPr>
  <p:slideViewPr>
    <p:cSldViewPr snapToGrid="0" snapToObjects="1">
      <p:cViewPr varScale="1">
        <p:scale>
          <a:sx n="87" d="100"/>
          <a:sy n="87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51291-CDFD-9E4D-9B3E-14F1026E799A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33AF0-82BF-C84F-B848-D4B9B7810845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3107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a-ET" sz="1400" dirty="0">
                <a:latin typeface="Algerian" pitchFamily="82" charset="77"/>
                <a:cs typeface="Algerian" panose="020F0502020204030204" pitchFamily="34" charset="0"/>
              </a:rPr>
              <a:t>Tag der Toten – ein Projekt des Q2-Kurses von Frau Kittner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33AF0-82BF-C84F-B848-D4B9B7810845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7638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a-ET" dirty="0">
                <a:latin typeface="Algerian" pitchFamily="82" charset="77"/>
              </a:rPr>
              <a:t>Jedes Jahr am 1. und 2. November besuchen in Mexiko die Toten die Lebenden.</a:t>
            </a:r>
          </a:p>
          <a:p>
            <a:endParaRPr lang="aa-ET" dirty="0">
              <a:latin typeface="Algerian" pitchFamily="8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33AF0-82BF-C84F-B848-D4B9B7810845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5384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01EBD4-C2B4-8245-BA06-BBB6684D9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03853D7-BD13-2243-902B-1AE6A2C5C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A774B5-AD80-6849-9B89-12293DD1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0854B3-D68B-3248-8030-6412E0EA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3186C3-EEEE-984E-A2E8-18B48266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8004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79605F-3507-B241-A5A8-1C732DDC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C419C5-56F1-BD4B-965A-2B45E44F2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EBA9B9-DC66-4D4F-B5B0-A02BDDB1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492A9C-7636-5141-A73F-255F0869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3E7CA4-48B4-F649-AEE7-C436CDA1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4961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E337E61-FBB2-F742-ACD9-29528C7B8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58370D-4DD0-6F46-9E54-8E18F0D82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F1D629-390A-6C44-BB4F-E9A51780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2B779B-454B-1641-A5DC-4CA72FA3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5D5FC3-930F-EA4B-874E-42648CC6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8146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FFE594-D697-2F44-9581-7A356355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ED8C23-957B-C444-8727-9668A79C0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91D5EB-3E36-FA4C-B700-A3DDD9A2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CBDDE1-4D89-9046-8707-41347074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C57A7B-27F7-9E46-BFCE-63A9223C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0016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E6328-A19B-1E43-8C8F-8A800F2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4BC8F8-0F80-344E-B788-F46C37371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91B2D0-606E-A64A-A362-590C051D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296E1C-4BC6-5B4D-A65C-BDEE4D90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07675D-BBA7-7040-BF65-758E0A71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8670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5A0275-79B0-464A-A8AB-FA70CF8C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94A4B2-6AA3-5E4E-944D-35904C421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B745049-D3EB-9848-B983-66870790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F14F68-3FD9-404F-9C7A-945CF925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D09841-EE8D-6646-A099-A30B8B9BE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481BE3-3699-2141-8620-89B7F9E2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5453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80AB27-69C5-284F-8078-719B0A10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F08363-7752-1B4E-AC17-B0CE73333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F90CB2-67DF-4043-AD59-535D10B88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D4B64F-5710-0545-854D-7BA3E0E3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6F7ABE-4EEB-B54E-83A2-E16185C65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F4DF2F-A358-FE4C-83A1-9C6D188F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93AAD5-55B5-5048-817A-008E0A79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2174818-1A74-3A43-B05A-28DA0A67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72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5AA8A0-1250-C448-90A0-8B34AD635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648956-B2BE-8D48-831C-185C5803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C078AA4-51D6-854B-B671-197FC76A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39C3472-ACF9-FD47-A18A-14BD0F62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9159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2D3E2E-0C20-6F48-BE46-BE19F1244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C92F563-ADE2-9D4A-84C4-28C2E994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C71C3E2-333A-AD4B-A0CE-37090EFF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4314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08BCEB-4FDB-A240-BB90-ED2A3053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AA51F7-4063-B345-A65A-7A9186AB6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DC8A1C-CF0C-294D-94FF-B63C90587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5DAF27-8655-4D46-A166-F26778D6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EE018E-5668-7342-9FCE-4DA7828A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C06CCB-373A-AF4C-B553-25E43E9C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8713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0C3370-84AA-F242-885A-20B81572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DD559FD-BE29-6146-83E2-2CCA6AEAD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D8B73F-5916-0B49-AEE9-21CF274E4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2A7BBF-5E27-904A-A5E2-6A63D8F6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267A36-42DA-0D49-A0BD-0B9C4AA6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429F1B-A0D6-F944-9985-3DF5C390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5907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CFA337-AB31-1F45-94D4-BBD5716F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CA8CC7-91EB-4F4E-9FA6-5A2AE0AB8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A6F7F6-AF81-D940-A31B-2CC0965B5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75E1-E54C-2445-9B3A-5401970E65E5}" type="datetimeFigureOut">
              <a:rPr lang="aa-ET" smtClean="0"/>
              <a:t>07/12/2020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CE4427-5815-B649-913A-58C4FF73B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B8A54A-72CB-E24D-AD0A-041E74C48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7AEC-21D7-7B49-A08A-05C9BADCA46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5238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B5543F-69EE-CC44-8AA4-132A08C9F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2472" y="1806765"/>
            <a:ext cx="341523" cy="352541"/>
          </a:xfrm>
        </p:spPr>
        <p:txBody>
          <a:bodyPr>
            <a:normAutofit fontScale="90000"/>
          </a:bodyPr>
          <a:lstStyle/>
          <a:p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11B9125-7E24-EB49-B7C8-4C1763B80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a-ET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C8E3378E-F2F4-414B-8556-BF5E5B46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23495" cy="6858000"/>
          </a:xfrm>
          <a:prstGeom prst="rect">
            <a:avLst/>
          </a:prstGeom>
        </p:spPr>
      </p:pic>
      <p:pic>
        <p:nvPicPr>
          <p:cNvPr id="7" name="Picture 6" descr="A person holding a birthday cake&#10;&#10;Description automatically generated">
            <a:extLst>
              <a:ext uri="{FF2B5EF4-FFF2-40B4-BE49-F238E27FC236}">
                <a16:creationId xmlns="" xmlns:a16="http://schemas.microsoft.com/office/drawing/2014/main" id="{7450679C-6FDF-5B4C-A13D-6C00BD8E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3F5877B-98C7-49DD-83AB-0F6F57CB65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olorful, photo, holding, decorated&#10;&#10;Description automatically generated">
            <a:extLst>
              <a:ext uri="{FF2B5EF4-FFF2-40B4-BE49-F238E27FC236}">
                <a16:creationId xmlns="" xmlns:a16="http://schemas.microsoft.com/office/drawing/2014/main" id="{6ACC3D56-76E5-CB4E-8F02-180B13F22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0" r="698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birthday cake with lit candles&#10;&#10;Description automatically generated">
            <a:extLst>
              <a:ext uri="{FF2B5EF4-FFF2-40B4-BE49-F238E27FC236}">
                <a16:creationId xmlns="" xmlns:a16="http://schemas.microsoft.com/office/drawing/2014/main" id="{B4F5BDA5-3813-694C-9FDB-5EA31D3EA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2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="" xmlns:a16="http://schemas.microsoft.com/office/drawing/2014/main" id="{4EA91930-66BC-4C41-B4F5-C31EB216F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6313CF8F-B436-401E-9575-DE0F8E8B5B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BC7ED-EB81-F547-AD7F-2F519011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A38CFE9-C30A-4551-ACCB-D5808FBC39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0FF68257-91AA-294E-B423-8EEBDCCD3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37" y="0"/>
            <a:ext cx="3725918" cy="6857981"/>
          </a:xfrm>
        </p:spPr>
      </p:pic>
    </p:spTree>
    <p:extLst>
      <p:ext uri="{BB962C8B-B14F-4D97-AF65-F5344CB8AC3E}">
        <p14:creationId xmlns:p14="http://schemas.microsoft.com/office/powerpoint/2010/main" val="213893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0FD08-BDD1-664A-9983-3F2B393A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89BD3B7-377E-364D-8D32-F1BF81CB7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480" y="-1042988"/>
            <a:ext cx="6180462" cy="7535863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434EA29-BF56-794D-AAA0-9AD7DF8D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479" y="-1042988"/>
            <a:ext cx="8319080" cy="753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0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3F5877B-98C7-49DD-83AB-0F6F57CB65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irthday cake&#10;&#10;Description automatically generated">
            <a:extLst>
              <a:ext uri="{FF2B5EF4-FFF2-40B4-BE49-F238E27FC236}">
                <a16:creationId xmlns="" xmlns:a16="http://schemas.microsoft.com/office/drawing/2014/main" id="{9D0C7E19-4134-5B48-A29E-09ABCC12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20" r="-2" b="11076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indoor, photo, cake, table&#10;&#10;Description automatically generated">
            <a:extLst>
              <a:ext uri="{FF2B5EF4-FFF2-40B4-BE49-F238E27FC236}">
                <a16:creationId xmlns="" xmlns:a16="http://schemas.microsoft.com/office/drawing/2014/main" id="{12CE3EAF-828F-2747-90D2-63D36D889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1" r="-2" b="1479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="" xmlns:a16="http://schemas.microsoft.com/office/drawing/2014/main" id="{4EA91930-66BC-4C41-B4F5-C31EB216F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6313CF8F-B436-401E-9575-DE0F8E8B5B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EA664A-052B-2140-8AD4-A8175362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A38CFE9-C30A-4551-ACCB-D5808FBC39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DF4E2BE5-4530-C64C-ACFC-1648688E2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936670" cy="6857981"/>
          </a:xfrm>
        </p:spPr>
      </p:pic>
    </p:spTree>
    <p:extLst>
      <p:ext uri="{BB962C8B-B14F-4D97-AF65-F5344CB8AC3E}">
        <p14:creationId xmlns:p14="http://schemas.microsoft.com/office/powerpoint/2010/main" val="406229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D462EE7E-14DF-497D-AE08-F6623DB88E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0793D590-F5DA-6644-9381-0732D8340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78" r="-1" b="14425"/>
          <a:stretch/>
        </p:blipFill>
        <p:spPr>
          <a:xfrm>
            <a:off x="1044110" y="1916337"/>
            <a:ext cx="2966332" cy="3021516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7ED64EF-0B9A-7F4E-A05D-E64E1395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475" y="-375044"/>
            <a:ext cx="2599615" cy="364508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21" name="Picture 20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6F63D314-8635-6A43-B6AC-B0005C9C4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86" r="-3" b="7017"/>
          <a:stretch/>
        </p:blipFill>
        <p:spPr>
          <a:xfrm>
            <a:off x="4661474" y="3587961"/>
            <a:ext cx="3327783" cy="304338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35" name="Content Placeholder 34">
            <a:extLst>
              <a:ext uri="{FF2B5EF4-FFF2-40B4-BE49-F238E27FC236}">
                <a16:creationId xmlns="" xmlns:a16="http://schemas.microsoft.com/office/drawing/2014/main" id="{F48D4337-70B0-4FB4-829E-5AC4F0518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289" y="1597446"/>
            <a:ext cx="2861321" cy="3340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1" smtClean="0">
                <a:solidFill>
                  <a:srgbClr val="92D050"/>
                </a:solidFill>
              </a:rPr>
              <a:t>Der </a:t>
            </a:r>
            <a:r>
              <a:rPr lang="en-US" i="1" noProof="1" smtClean="0">
                <a:solidFill>
                  <a:srgbClr val="92D050"/>
                </a:solidFill>
              </a:rPr>
              <a:t>Día de los Muertos </a:t>
            </a:r>
            <a:r>
              <a:rPr lang="en-US" noProof="1" smtClean="0">
                <a:solidFill>
                  <a:srgbClr val="92D050"/>
                </a:solidFill>
              </a:rPr>
              <a:t>ist einer der wichtigsten mexikanischen Feiertage, an </a:t>
            </a:r>
            <a:r>
              <a:rPr lang="en-US" noProof="1" smtClean="0">
                <a:solidFill>
                  <a:srgbClr val="92D050"/>
                </a:solidFill>
              </a:rPr>
              <a:t>dem </a:t>
            </a:r>
            <a:r>
              <a:rPr lang="en-US" noProof="1" smtClean="0">
                <a:solidFill>
                  <a:srgbClr val="92D050"/>
                </a:solidFill>
              </a:rPr>
              <a:t>traditionell der Verstorbenen gedacht wird.</a:t>
            </a:r>
          </a:p>
          <a:p>
            <a:endParaRPr lang="en-US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2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7316481C-0A49-4796-812B-0D64F063B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6CBA45-589C-EE43-8F3C-0F8F15680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685" y="965314"/>
            <a:ext cx="2936740" cy="2935027"/>
          </a:xfrm>
        </p:spPr>
        <p:txBody>
          <a:bodyPr>
            <a:normAutofit/>
          </a:bodyPr>
          <a:lstStyle/>
          <a:p>
            <a:pPr algn="l"/>
            <a:endParaRPr lang="aa-ET" sz="42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A9E2CB-0C3F-5241-84E7-500C8BA5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685" y="4138076"/>
            <a:ext cx="2936740" cy="1272831"/>
          </a:xfrm>
        </p:spPr>
        <p:txBody>
          <a:bodyPr anchor="t">
            <a:normAutofit/>
          </a:bodyPr>
          <a:lstStyle/>
          <a:p>
            <a:pPr algn="l"/>
            <a:endParaRPr lang="aa-ET" sz="2200"/>
          </a:p>
        </p:txBody>
      </p:sp>
      <p:sp>
        <p:nvSpPr>
          <p:cNvPr id="92" name="Rectangle 68">
            <a:extLst>
              <a:ext uri="{FF2B5EF4-FFF2-40B4-BE49-F238E27FC236}">
                <a16:creationId xmlns=""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7F30B81E-10EA-4FBB-8068-F4CF832E45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2" name="Rectangle 64">
              <a:extLst>
                <a:ext uri="{FF2B5EF4-FFF2-40B4-BE49-F238E27FC236}">
                  <a16:creationId xmlns="" xmlns:a16="http://schemas.microsoft.com/office/drawing/2014/main" id="{A8815907-41B8-4441-A82C-9C822F1F44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="" xmlns:a16="http://schemas.microsoft.com/office/drawing/2014/main" id="{ABFEAD4B-23B0-41F1-865C-D25E750AF1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="" xmlns:a16="http://schemas.microsoft.com/office/drawing/2014/main" id="{124EEB1A-B937-4879-B820-DEC2CCFF3C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="" xmlns:a16="http://schemas.microsoft.com/office/drawing/2014/main" id="{C9F1872F-6AEC-4972-9640-8E5932F71B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="" xmlns:a16="http://schemas.microsoft.com/office/drawing/2014/main" id="{A83A5534-3ECD-4FED-8C71-2829684CB9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="" xmlns:a16="http://schemas.microsoft.com/office/drawing/2014/main" id="{BF5C6AD6-1BB4-4319-A11B-965118C695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="" xmlns:a16="http://schemas.microsoft.com/office/drawing/2014/main" id="{7C651265-BDD5-45A7-BDA1-ACF5C1F9AF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="" xmlns:a16="http://schemas.microsoft.com/office/drawing/2014/main" id="{87D06D90-8CB6-47CB-AE06-59FAF3E74A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="" xmlns:a16="http://schemas.microsoft.com/office/drawing/2014/main" id="{079A4E52-2508-404C-AFB5-160055D060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="" xmlns:a16="http://schemas.microsoft.com/office/drawing/2014/main" id="{B40F1392-DDFD-4EE5-B5E4-D762BD9FDB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="" xmlns:a16="http://schemas.microsoft.com/office/drawing/2014/main" id="{1081550A-C96E-4881-BC0C-6EA8E114F3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="" xmlns:a16="http://schemas.microsoft.com/office/drawing/2014/main" id="{260FC783-65A9-4931-AB5F-FFC98979D8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="" xmlns:a16="http://schemas.microsoft.com/office/drawing/2014/main" id="{BADDD35C-FC20-412E-B007-39A5BC9DD9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="" xmlns:a16="http://schemas.microsoft.com/office/drawing/2014/main" id="{A205F6A3-9449-4E89-9F5E-069EC9C58E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="" xmlns:a16="http://schemas.microsoft.com/office/drawing/2014/main" id="{7167D419-5557-4AAA-81EE-1643DA34AA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="" xmlns:a16="http://schemas.microsoft.com/office/drawing/2014/main" id="{7AFBA1E9-3FEE-483F-8046-00368D965E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="" xmlns:a16="http://schemas.microsoft.com/office/drawing/2014/main" id="{A6CBAD20-DD3C-417C-9C9A-3AD4F200E0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="" xmlns:a16="http://schemas.microsoft.com/office/drawing/2014/main" id="{22320A4E-17BD-46CA-AB47-25550E4BA4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="" xmlns:a16="http://schemas.microsoft.com/office/drawing/2014/main" id="{8C3363A7-303D-48BD-B7E3-6E9E722C4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="" xmlns:a16="http://schemas.microsoft.com/office/drawing/2014/main" id="{97EAC2EE-99B4-4E11-9FAC-1B9C9293FF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A picture containing indoor, table, desk, computer&#10;&#10;Description automatically generated">
            <a:extLst>
              <a:ext uri="{FF2B5EF4-FFF2-40B4-BE49-F238E27FC236}">
                <a16:creationId xmlns="" xmlns:a16="http://schemas.microsoft.com/office/drawing/2014/main" id="{D219314A-00F4-1145-B48F-A03651B8C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9" b="583"/>
          <a:stretch/>
        </p:blipFill>
        <p:spPr>
          <a:xfrm>
            <a:off x="4255283" y="73152"/>
            <a:ext cx="4553435" cy="6620141"/>
          </a:xfrm>
          <a:prstGeom prst="rect">
            <a:avLst/>
          </a:prstGeom>
        </p:spPr>
      </p:pic>
      <p:pic>
        <p:nvPicPr>
          <p:cNvPr id="14" name="Picture 13" descr="Text, whiteboard&#10;&#10;Description automatically generated">
            <a:extLst>
              <a:ext uri="{FF2B5EF4-FFF2-40B4-BE49-F238E27FC236}">
                <a16:creationId xmlns="" xmlns:a16="http://schemas.microsoft.com/office/drawing/2014/main" id="{B8C42B52-7E4A-A24D-877B-7415DA343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19" r="2" b="31243"/>
          <a:stretch/>
        </p:blipFill>
        <p:spPr>
          <a:xfrm>
            <a:off x="8808720" y="73152"/>
            <a:ext cx="3383280" cy="3160833"/>
          </a:xfrm>
          <a:prstGeom prst="rect">
            <a:avLst/>
          </a:prstGeom>
        </p:spPr>
      </p:pic>
      <p:pic>
        <p:nvPicPr>
          <p:cNvPr id="22" name="Picture 21" descr="A picture containing photo, computer, colorful, table&#10;&#10;Description automatically generated">
            <a:extLst>
              <a:ext uri="{FF2B5EF4-FFF2-40B4-BE49-F238E27FC236}">
                <a16:creationId xmlns="" xmlns:a16="http://schemas.microsoft.com/office/drawing/2014/main" id="{C3A25922-6AF2-6A40-9A39-0DA9B2672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04" r="1" b="23450"/>
          <a:stretch/>
        </p:blipFill>
        <p:spPr>
          <a:xfrm>
            <a:off x="8808720" y="3264408"/>
            <a:ext cx="3383280" cy="3428885"/>
          </a:xfrm>
          <a:prstGeom prst="rect">
            <a:avLst/>
          </a:prstGeom>
        </p:spPr>
      </p:pic>
      <p:pic>
        <p:nvPicPr>
          <p:cNvPr id="28" name="Picture 27" descr="A picture containing person, person, table, sitting&#10;&#10;Description automatically generated">
            <a:extLst>
              <a:ext uri="{FF2B5EF4-FFF2-40B4-BE49-F238E27FC236}">
                <a16:creationId xmlns="" xmlns:a16="http://schemas.microsoft.com/office/drawing/2014/main" id="{44653B40-558D-C944-B7E4-ED2487D6A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2" y="73152"/>
            <a:ext cx="4089130" cy="66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60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Breitbild</PresentationFormat>
  <Paragraphs>5</Paragraphs>
  <Slides>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Algerian</vt:lpstr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Kittner - Gymnasium Borghorst</dc:creator>
  <cp:lastModifiedBy>Maria Opgenoorth</cp:lastModifiedBy>
  <cp:revision>5</cp:revision>
  <dcterms:created xsi:type="dcterms:W3CDTF">2020-12-03T20:44:50Z</dcterms:created>
  <dcterms:modified xsi:type="dcterms:W3CDTF">2020-12-07T20:37:44Z</dcterms:modified>
</cp:coreProperties>
</file>